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6" r:id="rId5"/>
    <p:sldId id="259" r:id="rId6"/>
    <p:sldId id="308" r:id="rId7"/>
    <p:sldId id="287" r:id="rId8"/>
    <p:sldId id="286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7" r:id="rId23"/>
    <p:sldId id="276" r:id="rId24"/>
    <p:sldId id="257" r:id="rId25"/>
    <p:sldId id="277" r:id="rId26"/>
    <p:sldId id="319" r:id="rId27"/>
    <p:sldId id="309" r:id="rId28"/>
    <p:sldId id="304" r:id="rId29"/>
    <p:sldId id="310" r:id="rId30"/>
    <p:sldId id="311" r:id="rId31"/>
    <p:sldId id="320" r:id="rId32"/>
    <p:sldId id="258" r:id="rId33"/>
    <p:sldId id="261" r:id="rId34"/>
    <p:sldId id="295" r:id="rId35"/>
    <p:sldId id="313" r:id="rId36"/>
    <p:sldId id="314" r:id="rId37"/>
    <p:sldId id="321" r:id="rId38"/>
    <p:sldId id="292" r:id="rId39"/>
    <p:sldId id="302" r:id="rId40"/>
    <p:sldId id="315" r:id="rId41"/>
    <p:sldId id="317" r:id="rId42"/>
    <p:sldId id="322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F06E5-1E5A-4FE0-8409-618C99885A6D}" v="67" dt="2019-12-04T18:11:22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erton, Emily" userId="d89992dc-f319-4154-a6fc-945a1a311304" providerId="ADAL" clId="{90EF06E5-1E5A-4FE0-8409-618C99885A6D}"/>
    <pc:docChg chg="undo custSel addSld delSld modSld sldOrd">
      <pc:chgData name="Howerton, Emily" userId="d89992dc-f319-4154-a6fc-945a1a311304" providerId="ADAL" clId="{90EF06E5-1E5A-4FE0-8409-618C99885A6D}" dt="2019-12-04T18:11:37.462" v="2002" actId="1076"/>
      <pc:docMkLst>
        <pc:docMk/>
      </pc:docMkLst>
      <pc:sldChg chg="addSp delSp modSp">
        <pc:chgData name="Howerton, Emily" userId="d89992dc-f319-4154-a6fc-945a1a311304" providerId="ADAL" clId="{90EF06E5-1E5A-4FE0-8409-618C99885A6D}" dt="2019-12-04T13:10:46.713" v="14"/>
        <pc:sldMkLst>
          <pc:docMk/>
          <pc:sldMk cId="3680199050" sldId="257"/>
        </pc:sldMkLst>
        <pc:spChg chg="del">
          <ac:chgData name="Howerton, Emily" userId="d89992dc-f319-4154-a6fc-945a1a311304" providerId="ADAL" clId="{90EF06E5-1E5A-4FE0-8409-618C99885A6D}" dt="2019-12-04T13:09:40.950" v="3"/>
          <ac:spMkLst>
            <pc:docMk/>
            <pc:sldMk cId="3680199050" sldId="257"/>
            <ac:spMk id="3" creationId="{5995BFC4-1674-4918-B353-B5EE4614C116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4" creationId="{14DF2E17-AA6A-4BEA-81A2-0AB0066BDFC7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5" creationId="{6CAF6B45-E381-47AA-A4CA-494CAB9D8A3A}"/>
          </ac:spMkLst>
        </pc:spChg>
        <pc:spChg chg="add del mod">
          <ac:chgData name="Howerton, Emily" userId="d89992dc-f319-4154-a6fc-945a1a311304" providerId="ADAL" clId="{90EF06E5-1E5A-4FE0-8409-618C99885A6D}" dt="2019-12-04T13:10:46.713" v="14"/>
          <ac:spMkLst>
            <pc:docMk/>
            <pc:sldMk cId="3680199050" sldId="257"/>
            <ac:spMk id="6" creationId="{47386E80-92C5-4333-9DC7-3B6194E866F6}"/>
          </ac:spMkLst>
        </pc:spChg>
      </pc:sldChg>
      <pc:sldChg chg="addSp delSp modSp">
        <pc:chgData name="Howerton, Emily" userId="d89992dc-f319-4154-a6fc-945a1a311304" providerId="ADAL" clId="{90EF06E5-1E5A-4FE0-8409-618C99885A6D}" dt="2019-12-04T18:11:37.462" v="2002" actId="1076"/>
        <pc:sldMkLst>
          <pc:docMk/>
          <pc:sldMk cId="1229760010" sldId="258"/>
        </pc:sldMkLst>
        <pc:spChg chg="del">
          <ac:chgData name="Howerton, Emily" userId="d89992dc-f319-4154-a6fc-945a1a311304" providerId="ADAL" clId="{90EF06E5-1E5A-4FE0-8409-618C99885A6D}" dt="2019-12-04T13:09:35.856" v="2"/>
          <ac:spMkLst>
            <pc:docMk/>
            <pc:sldMk cId="1229760010" sldId="258"/>
            <ac:spMk id="3" creationId="{0F4ACB00-C980-4682-908B-4B8D48C7D194}"/>
          </ac:spMkLst>
        </pc:spChg>
        <pc:spChg chg="add mod">
          <ac:chgData name="Howerton, Emily" userId="d89992dc-f319-4154-a6fc-945a1a311304" providerId="ADAL" clId="{90EF06E5-1E5A-4FE0-8409-618C99885A6D}" dt="2019-12-04T18:11:17.743" v="1995" actId="20577"/>
          <ac:spMkLst>
            <pc:docMk/>
            <pc:sldMk cId="1229760010" sldId="258"/>
            <ac:spMk id="3" creationId="{EF06418A-60C4-48CC-B0C0-FECBB3EB9833}"/>
          </ac:spMkLst>
        </pc:spChg>
        <pc:spChg chg="add del mod">
          <ac:chgData name="Howerton, Emily" userId="d89992dc-f319-4154-a6fc-945a1a311304" providerId="ADAL" clId="{90EF06E5-1E5A-4FE0-8409-618C99885A6D}" dt="2019-12-04T18:10:26.856" v="1832"/>
          <ac:spMkLst>
            <pc:docMk/>
            <pc:sldMk cId="1229760010" sldId="258"/>
            <ac:spMk id="4" creationId="{F126C813-A91B-4C0A-A6EF-87EEA17E85F4}"/>
          </ac:spMkLst>
        </pc:spChg>
        <pc:spChg chg="add del mod">
          <ac:chgData name="Howerton, Emily" userId="d89992dc-f319-4154-a6fc-945a1a311304" providerId="ADAL" clId="{90EF06E5-1E5A-4FE0-8409-618C99885A6D}" dt="2019-12-04T18:10:34.381" v="1834"/>
          <ac:spMkLst>
            <pc:docMk/>
            <pc:sldMk cId="1229760010" sldId="258"/>
            <ac:spMk id="5" creationId="{EEF6713C-DF2D-4EDF-BB4A-8FD5AE9F391A}"/>
          </ac:spMkLst>
        </pc:spChg>
        <pc:graphicFrameChg chg="add mod">
          <ac:chgData name="Howerton, Emily" userId="d89992dc-f319-4154-a6fc-945a1a311304" providerId="ADAL" clId="{90EF06E5-1E5A-4FE0-8409-618C99885A6D}" dt="2019-12-04T18:11:37.462" v="2002" actId="1076"/>
          <ac:graphicFrameMkLst>
            <pc:docMk/>
            <pc:sldMk cId="1229760010" sldId="258"/>
            <ac:graphicFrameMk id="6" creationId="{4AD900B1-DCC6-43B5-84C1-FC7BBB5FF954}"/>
          </ac:graphicFrameMkLst>
        </pc:graphicFrameChg>
        <pc:picChg chg="add mod">
          <ac:chgData name="Howerton, Emily" userId="d89992dc-f319-4154-a6fc-945a1a311304" providerId="ADAL" clId="{90EF06E5-1E5A-4FE0-8409-618C99885A6D}" dt="2019-12-04T18:11:32.903" v="2001" actId="1076"/>
          <ac:picMkLst>
            <pc:docMk/>
            <pc:sldMk cId="1229760010" sldId="258"/>
            <ac:picMk id="8" creationId="{3F84BB3B-4BD9-4D78-8F61-9C84422E24D4}"/>
          </ac:picMkLst>
        </pc:picChg>
      </pc:sldChg>
      <pc:sldChg chg="modSp">
        <pc:chgData name="Howerton, Emily" userId="d89992dc-f319-4154-a6fc-945a1a311304" providerId="ADAL" clId="{90EF06E5-1E5A-4FE0-8409-618C99885A6D}" dt="2019-12-04T13:10:23.829" v="12" actId="27636"/>
        <pc:sldMkLst>
          <pc:docMk/>
          <pc:sldMk cId="1377591680" sldId="259"/>
        </pc:sldMkLst>
        <pc:spChg chg="mod">
          <ac:chgData name="Howerton, Emily" userId="d89992dc-f319-4154-a6fc-945a1a311304" providerId="ADAL" clId="{90EF06E5-1E5A-4FE0-8409-618C99885A6D}" dt="2019-12-04T13:10:19.185" v="10" actId="14100"/>
          <ac:spMkLst>
            <pc:docMk/>
            <pc:sldMk cId="1377591680" sldId="259"/>
            <ac:spMk id="2" creationId="{01979DAD-BB66-4A0D-B2DB-D899C8F44F2C}"/>
          </ac:spMkLst>
        </pc:spChg>
        <pc:spChg chg="mod">
          <ac:chgData name="Howerton, Emily" userId="d89992dc-f319-4154-a6fc-945a1a311304" providerId="ADAL" clId="{90EF06E5-1E5A-4FE0-8409-618C99885A6D}" dt="2019-12-04T13:10:23.829" v="12" actId="27636"/>
          <ac:spMkLst>
            <pc:docMk/>
            <pc:sldMk cId="1377591680" sldId="259"/>
            <ac:spMk id="1031" creationId="{AB982853-88D3-4E8E-B740-95D64797E897}"/>
          </ac:spMkLst>
        </pc:spChg>
      </pc:sldChg>
      <pc:sldChg chg="modSp">
        <pc:chgData name="Howerton, Emily" userId="d89992dc-f319-4154-a6fc-945a1a311304" providerId="ADAL" clId="{90EF06E5-1E5A-4FE0-8409-618C99885A6D}" dt="2019-12-04T13:10:07.562" v="8" actId="207"/>
        <pc:sldMkLst>
          <pc:docMk/>
          <pc:sldMk cId="3400126953" sldId="260"/>
        </pc:sldMkLst>
        <pc:spChg chg="mod">
          <ac:chgData name="Howerton, Emily" userId="d89992dc-f319-4154-a6fc-945a1a311304" providerId="ADAL" clId="{90EF06E5-1E5A-4FE0-8409-618C99885A6D}" dt="2019-12-04T13:09:03.837" v="1" actId="27636"/>
          <ac:spMkLst>
            <pc:docMk/>
            <pc:sldMk cId="3400126953" sldId="260"/>
            <ac:spMk id="3" creationId="{338515BD-B346-4529-881C-53FB939D3289}"/>
          </ac:spMkLst>
        </pc:spChg>
        <pc:spChg chg="mod">
          <ac:chgData name="Howerton, Emily" userId="d89992dc-f319-4154-a6fc-945a1a311304" providerId="ADAL" clId="{90EF06E5-1E5A-4FE0-8409-618C99885A6D}" dt="2019-12-04T13:09:54.158" v="5" actId="14100"/>
          <ac:spMkLst>
            <pc:docMk/>
            <pc:sldMk cId="3400126953" sldId="260"/>
            <ac:spMk id="5" creationId="{357ACED6-B9D4-4A8B-9066-B4642A3ED6E7}"/>
          </ac:spMkLst>
        </pc:spChg>
        <pc:spChg chg="mod ord">
          <ac:chgData name="Howerton, Emily" userId="d89992dc-f319-4154-a6fc-945a1a311304" providerId="ADAL" clId="{90EF06E5-1E5A-4FE0-8409-618C99885A6D}" dt="2019-12-04T13:10:04.662" v="7" actId="207"/>
          <ac:spMkLst>
            <pc:docMk/>
            <pc:sldMk cId="3400126953" sldId="260"/>
            <ac:spMk id="8" creationId="{C46990F1-0BAD-416E-9C20-C113830820C4}"/>
          </ac:spMkLst>
        </pc:spChg>
        <pc:spChg chg="mod">
          <ac:chgData name="Howerton, Emily" userId="d89992dc-f319-4154-a6fc-945a1a311304" providerId="ADAL" clId="{90EF06E5-1E5A-4FE0-8409-618C99885A6D}" dt="2019-12-04T13:10:07.562" v="8" actId="207"/>
          <ac:spMkLst>
            <pc:docMk/>
            <pc:sldMk cId="3400126953" sldId="260"/>
            <ac:spMk id="10" creationId="{0C816FDC-2C70-4932-B2FA-A1E6FF06C703}"/>
          </ac:spMkLst>
        </pc:spChg>
      </pc:sldChg>
      <pc:sldChg chg="addSp delSp modSp">
        <pc:chgData name="Howerton, Emily" userId="d89992dc-f319-4154-a6fc-945a1a311304" providerId="ADAL" clId="{90EF06E5-1E5A-4FE0-8409-618C99885A6D}" dt="2019-12-04T13:09:45.424" v="4"/>
        <pc:sldMkLst>
          <pc:docMk/>
          <pc:sldMk cId="1332316374" sldId="261"/>
        </pc:sldMkLst>
        <pc:spChg chg="del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3" creationId="{E7C9D5BB-6188-41D9-BD7C-3C9AA4052944}"/>
          </ac:spMkLst>
        </pc:spChg>
        <pc:spChg chg="add mod">
          <ac:chgData name="Howerton, Emily" userId="d89992dc-f319-4154-a6fc-945a1a311304" providerId="ADAL" clId="{90EF06E5-1E5A-4FE0-8409-618C99885A6D}" dt="2019-12-04T13:09:45.424" v="4"/>
          <ac:spMkLst>
            <pc:docMk/>
            <pc:sldMk cId="1332316374" sldId="261"/>
            <ac:spMk id="4" creationId="{AA71B396-8239-4D5D-BAD7-BC8B07402B06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4:18:17.349" v="626" actId="478"/>
        <pc:sldMkLst>
          <pc:docMk/>
          <pc:sldMk cId="2990771166" sldId="277"/>
        </pc:sldMkLst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2" creationId="{58339FC6-F366-4DE5-B902-359EE9F1E362}"/>
          </ac:spMkLst>
        </pc:spChg>
        <pc:spChg chg="del">
          <ac:chgData name="Howerton, Emily" userId="d89992dc-f319-4154-a6fc-945a1a311304" providerId="ADAL" clId="{90EF06E5-1E5A-4FE0-8409-618C99885A6D}" dt="2019-12-04T13:10:51.076" v="16"/>
          <ac:spMkLst>
            <pc:docMk/>
            <pc:sldMk cId="2990771166" sldId="277"/>
            <ac:spMk id="3" creationId="{7CF17A5A-C14C-4CA2-830D-41E703D572A7}"/>
          </ac:spMkLst>
        </pc:spChg>
        <pc:spChg chg="add mod">
          <ac:chgData name="Howerton, Emily" userId="d89992dc-f319-4154-a6fc-945a1a311304" providerId="ADAL" clId="{90EF06E5-1E5A-4FE0-8409-618C99885A6D}" dt="2019-12-04T13:10:55.162" v="41" actId="20577"/>
          <ac:spMkLst>
            <pc:docMk/>
            <pc:sldMk cId="2990771166" sldId="277"/>
            <ac:spMk id="4" creationId="{ED92E348-303B-45AE-90DF-B034AA6D6967}"/>
          </ac:spMkLst>
        </pc:spChg>
        <pc:spChg chg="add del mod">
          <ac:chgData name="Howerton, Emily" userId="d89992dc-f319-4154-a6fc-945a1a311304" providerId="ADAL" clId="{90EF06E5-1E5A-4FE0-8409-618C99885A6D}" dt="2019-12-04T13:11:13.500" v="42" actId="931"/>
          <ac:spMkLst>
            <pc:docMk/>
            <pc:sldMk cId="2990771166" sldId="277"/>
            <ac:spMk id="5" creationId="{9A9285DC-4466-4760-BD47-C8DCF5D5AFD0}"/>
          </ac:spMkLst>
        </pc:spChg>
        <pc:spChg chg="add del mod">
          <ac:chgData name="Howerton, Emily" userId="d89992dc-f319-4154-a6fc-945a1a311304" providerId="ADAL" clId="{90EF06E5-1E5A-4FE0-8409-618C99885A6D}" dt="2019-12-04T13:11:20.973" v="43" actId="931"/>
          <ac:spMkLst>
            <pc:docMk/>
            <pc:sldMk cId="2990771166" sldId="277"/>
            <ac:spMk id="6" creationId="{222522E7-0C6A-4E23-AEDD-11BE0CF5705D}"/>
          </ac:spMkLst>
        </pc:spChg>
        <pc:spChg chg="add del mod">
          <ac:chgData name="Howerton, Emily" userId="d89992dc-f319-4154-a6fc-945a1a311304" providerId="ADAL" clId="{90EF06E5-1E5A-4FE0-8409-618C99885A6D}" dt="2019-12-04T13:36:57.902" v="47" actId="931"/>
          <ac:spMkLst>
            <pc:docMk/>
            <pc:sldMk cId="2990771166" sldId="277"/>
            <ac:spMk id="12" creationId="{DD502B41-468C-420D-B1CC-F8FEBA689441}"/>
          </ac:spMkLst>
        </pc:spChg>
        <pc:spChg chg="add del mod">
          <ac:chgData name="Howerton, Emily" userId="d89992dc-f319-4154-a6fc-945a1a311304" providerId="ADAL" clId="{90EF06E5-1E5A-4FE0-8409-618C99885A6D}" dt="2019-12-04T13:52:50.717" v="58" actId="931"/>
          <ac:spMkLst>
            <pc:docMk/>
            <pc:sldMk cId="2990771166" sldId="277"/>
            <ac:spMk id="16" creationId="{9B85F0B2-03FD-4C65-9C9C-03A861F8FBCA}"/>
          </ac:spMkLst>
        </pc:spChg>
        <pc:spChg chg="add del mod">
          <ac:chgData name="Howerton, Emily" userId="d89992dc-f319-4154-a6fc-945a1a311304" providerId="ADAL" clId="{90EF06E5-1E5A-4FE0-8409-618C99885A6D}" dt="2019-12-04T14:18:17.349" v="626" actId="478"/>
          <ac:spMkLst>
            <pc:docMk/>
            <pc:sldMk cId="2990771166" sldId="277"/>
            <ac:spMk id="20" creationId="{658CA6A1-E3D1-4071-88B5-8DFC46FB83F9}"/>
          </ac:spMkLst>
        </pc:spChg>
        <pc:picChg chg="add del mod modCrop">
          <ac:chgData name="Howerton, Emily" userId="d89992dc-f319-4154-a6fc-945a1a311304" providerId="ADAL" clId="{90EF06E5-1E5A-4FE0-8409-618C99885A6D}" dt="2019-12-04T14:18:17.349" v="626" actId="478"/>
          <ac:picMkLst>
            <pc:docMk/>
            <pc:sldMk cId="2990771166" sldId="277"/>
            <ac:picMk id="8" creationId="{5E781AC9-DE74-4BEB-BA24-DEB28B8C043C}"/>
          </ac:picMkLst>
        </pc:picChg>
        <pc:picChg chg="add del mod">
          <ac:chgData name="Howerton, Emily" userId="d89992dc-f319-4154-a6fc-945a1a311304" providerId="ADAL" clId="{90EF06E5-1E5A-4FE0-8409-618C99885A6D}" dt="2019-12-04T13:36:53.822" v="46" actId="478"/>
          <ac:picMkLst>
            <pc:docMk/>
            <pc:sldMk cId="2990771166" sldId="277"/>
            <ac:picMk id="10" creationId="{3B1370D8-3835-4F63-A9C9-52D1C87A89CA}"/>
          </ac:picMkLst>
        </pc:picChg>
        <pc:picChg chg="add del mod">
          <ac:chgData name="Howerton, Emily" userId="d89992dc-f319-4154-a6fc-945a1a311304" providerId="ADAL" clId="{90EF06E5-1E5A-4FE0-8409-618C99885A6D}" dt="2019-12-04T13:38:00.021" v="57" actId="478"/>
          <ac:picMkLst>
            <pc:docMk/>
            <pc:sldMk cId="2990771166" sldId="277"/>
            <ac:picMk id="14" creationId="{41782BDD-E9D8-4FB5-A19A-CA812987C1A7}"/>
          </ac:picMkLst>
        </pc:picChg>
        <pc:picChg chg="add mod">
          <ac:chgData name="Howerton, Emily" userId="d89992dc-f319-4154-a6fc-945a1a311304" providerId="ADAL" clId="{90EF06E5-1E5A-4FE0-8409-618C99885A6D}" dt="2019-12-04T13:53:06.031" v="62" actId="1076"/>
          <ac:picMkLst>
            <pc:docMk/>
            <pc:sldMk cId="2990771166" sldId="277"/>
            <ac:picMk id="18" creationId="{7F1B25AE-CC7B-44EA-B32F-AA093179DF2E}"/>
          </ac:picMkLst>
        </pc:picChg>
      </pc:sldChg>
      <pc:sldChg chg="addSp delSp modSp add del">
        <pc:chgData name="Howerton, Emily" userId="d89992dc-f319-4154-a6fc-945a1a311304" providerId="ADAL" clId="{90EF06E5-1E5A-4FE0-8409-618C99885A6D}" dt="2019-12-04T18:09:47.685" v="1821" actId="2696"/>
        <pc:sldMkLst>
          <pc:docMk/>
          <pc:sldMk cId="467354453" sldId="278"/>
        </pc:sldMkLst>
        <pc:spChg chg="mod">
          <ac:chgData name="Howerton, Emily" userId="d89992dc-f319-4154-a6fc-945a1a311304" providerId="ADAL" clId="{90EF06E5-1E5A-4FE0-8409-618C99885A6D}" dt="2019-12-04T17:55:47.996" v="865" actId="20577"/>
          <ac:spMkLst>
            <pc:docMk/>
            <pc:sldMk cId="467354453" sldId="278"/>
            <ac:spMk id="2" creationId="{D8EF359D-1D14-4EB9-BA93-6009D5F4FE18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3" creationId="{0AF47B26-0A6B-4C21-9A9B-B70AF581D8F6}"/>
          </ac:spMkLst>
        </pc:spChg>
        <pc:spChg chg="del">
          <ac:chgData name="Howerton, Emily" userId="d89992dc-f319-4154-a6fc-945a1a311304" providerId="ADAL" clId="{90EF06E5-1E5A-4FE0-8409-618C99885A6D}" dt="2019-12-04T17:57:13.019" v="880"/>
          <ac:spMkLst>
            <pc:docMk/>
            <pc:sldMk cId="467354453" sldId="278"/>
            <ac:spMk id="4" creationId="{ADF8B275-5EE9-4FBD-885B-2B8AF1A06035}"/>
          </ac:spMkLst>
        </pc:spChg>
        <pc:spChg chg="add mod">
          <ac:chgData name="Howerton, Emily" userId="d89992dc-f319-4154-a6fc-945a1a311304" providerId="ADAL" clId="{90EF06E5-1E5A-4FE0-8409-618C99885A6D}" dt="2019-12-04T18:09:39.456" v="1819" actId="113"/>
          <ac:spMkLst>
            <pc:docMk/>
            <pc:sldMk cId="467354453" sldId="278"/>
            <ac:spMk id="5" creationId="{FBD07EA1-8C1B-4C23-8C59-EBD8B3487C9E}"/>
          </ac:spMkLst>
        </pc:spChg>
        <pc:spChg chg="add del mod">
          <ac:chgData name="Howerton, Emily" userId="d89992dc-f319-4154-a6fc-945a1a311304" providerId="ADAL" clId="{90EF06E5-1E5A-4FE0-8409-618C99885A6D}" dt="2019-12-04T17:58:50.164" v="1153" actId="478"/>
          <ac:spMkLst>
            <pc:docMk/>
            <pc:sldMk cId="467354453" sldId="278"/>
            <ac:spMk id="6" creationId="{FE13519B-9B25-4A87-ADE0-FC59FFEE32CD}"/>
          </ac:spMkLst>
        </pc:spChg>
        <pc:spChg chg="add del mod">
          <ac:chgData name="Howerton, Emily" userId="d89992dc-f319-4154-a6fc-945a1a311304" providerId="ADAL" clId="{90EF06E5-1E5A-4FE0-8409-618C99885A6D}" dt="2019-12-04T17:58:48.829" v="1152" actId="478"/>
          <ac:spMkLst>
            <pc:docMk/>
            <pc:sldMk cId="467354453" sldId="278"/>
            <ac:spMk id="7" creationId="{C0BA3FB5-9DE9-4A50-A934-F496A9B1FC06}"/>
          </ac:spMkLst>
        </pc:spChg>
      </pc:sldChg>
      <pc:sldChg chg="addSp delSp modSp add ord">
        <pc:chgData name="Howerton, Emily" userId="d89992dc-f319-4154-a6fc-945a1a311304" providerId="ADAL" clId="{90EF06E5-1E5A-4FE0-8409-618C99885A6D}" dt="2019-12-04T18:03:19.219" v="1599" actId="1036"/>
        <pc:sldMkLst>
          <pc:docMk/>
          <pc:sldMk cId="473106833" sldId="279"/>
        </pc:sldMkLst>
        <pc:spChg chg="mod">
          <ac:chgData name="Howerton, Emily" userId="d89992dc-f319-4154-a6fc-945a1a311304" providerId="ADAL" clId="{90EF06E5-1E5A-4FE0-8409-618C99885A6D}" dt="2019-12-04T18:03:07.327" v="1566"/>
          <ac:spMkLst>
            <pc:docMk/>
            <pc:sldMk cId="473106833" sldId="279"/>
            <ac:spMk id="2" creationId="{C88AC29D-90CF-41F1-8A4E-0575283C0015}"/>
          </ac:spMkLst>
        </pc:spChg>
        <pc:spChg chg="del mod">
          <ac:chgData name="Howerton, Emily" userId="d89992dc-f319-4154-a6fc-945a1a311304" providerId="ADAL" clId="{90EF06E5-1E5A-4FE0-8409-618C99885A6D}" dt="2019-12-04T14:11:15.358" v="415" actId="478"/>
          <ac:spMkLst>
            <pc:docMk/>
            <pc:sldMk cId="473106833" sldId="279"/>
            <ac:spMk id="4" creationId="{186495D4-92DD-4828-AD61-CC14D7925268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6" creationId="{5763153C-3970-490C-8D22-2A766F8A05BA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8" creationId="{C8279CA9-AEA8-45B8-B3B0-F43AC5803145}"/>
          </ac:spMkLst>
        </pc:spChg>
        <pc:spChg chg="add mod">
          <ac:chgData name="Howerton, Emily" userId="d89992dc-f319-4154-a6fc-945a1a311304" providerId="ADAL" clId="{90EF06E5-1E5A-4FE0-8409-618C99885A6D}" dt="2019-12-04T14:03:11.003" v="350" actId="20577"/>
          <ac:spMkLst>
            <pc:docMk/>
            <pc:sldMk cId="473106833" sldId="279"/>
            <ac:spMk id="9" creationId="{63CA46D5-8972-4E03-AE7F-475E08D51914}"/>
          </ac:spMkLst>
        </pc:spChg>
        <pc:spChg chg="add del mod">
          <ac:chgData name="Howerton, Emily" userId="d89992dc-f319-4154-a6fc-945a1a311304" providerId="ADAL" clId="{90EF06E5-1E5A-4FE0-8409-618C99885A6D}" dt="2019-12-04T14:08:56.358" v="387" actId="478"/>
          <ac:spMkLst>
            <pc:docMk/>
            <pc:sldMk cId="473106833" sldId="279"/>
            <ac:spMk id="11" creationId="{C4E87413-DD2E-4467-B73E-094EEF93790E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4" creationId="{0B42BF85-FA7E-4A8B-9411-02F189871373}"/>
          </ac:spMkLst>
        </pc:spChg>
        <pc:spChg chg="add mod">
          <ac:chgData name="Howerton, Emily" userId="d89992dc-f319-4154-a6fc-945a1a311304" providerId="ADAL" clId="{90EF06E5-1E5A-4FE0-8409-618C99885A6D}" dt="2019-12-04T18:03:19.219" v="1599" actId="1036"/>
          <ac:spMkLst>
            <pc:docMk/>
            <pc:sldMk cId="473106833" sldId="279"/>
            <ac:spMk id="16" creationId="{C21A523C-04BC-43AD-A313-950AA71D17EC}"/>
          </ac:spMkLst>
        </pc:spChg>
        <pc:graphicFrameChg chg="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5" creationId="{1AA8CF7D-E0C7-41BF-9FC3-054BBC6AC5D7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7" creationId="{9CCC3E5F-19B5-40CC-A52D-0B71BEB29F27}"/>
          </ac:graphicFrameMkLst>
        </pc:graphicFrameChg>
        <pc:graphicFrameChg chg="add del mod modGraphic">
          <ac:chgData name="Howerton, Emily" userId="d89992dc-f319-4154-a6fc-945a1a311304" providerId="ADAL" clId="{90EF06E5-1E5A-4FE0-8409-618C99885A6D}" dt="2019-12-04T14:08:56.358" v="387" actId="478"/>
          <ac:graphicFrameMkLst>
            <pc:docMk/>
            <pc:sldMk cId="473106833" sldId="279"/>
            <ac:graphicFrameMk id="10" creationId="{6B36C0FE-C764-49F5-B886-58CE1D4C77BF}"/>
          </ac:graphicFrameMkLst>
        </pc:graphicFrameChg>
        <pc:graphicFrameChg chg="add del">
          <ac:chgData name="Howerton, Emily" userId="d89992dc-f319-4154-a6fc-945a1a311304" providerId="ADAL" clId="{90EF06E5-1E5A-4FE0-8409-618C99885A6D}" dt="2019-12-04T18:02:38.555" v="1562"/>
          <ac:graphicFrameMkLst>
            <pc:docMk/>
            <pc:sldMk cId="473106833" sldId="279"/>
            <ac:graphicFrameMk id="10" creationId="{A8711E5C-4FDC-4999-A01C-DAC4F190884F}"/>
          </ac:graphicFrameMkLst>
        </pc:graphicFrameChg>
        <pc:graphicFrameChg chg="add mod modGraphic">
          <ac:chgData name="Howerton, Emily" userId="d89992dc-f319-4154-a6fc-945a1a311304" providerId="ADAL" clId="{90EF06E5-1E5A-4FE0-8409-618C99885A6D}" dt="2019-12-04T18:03:19.219" v="1599" actId="1036"/>
          <ac:graphicFrameMkLst>
            <pc:docMk/>
            <pc:sldMk cId="473106833" sldId="279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7:28:42.144" v="727" actId="478"/>
          <ac:picMkLst>
            <pc:docMk/>
            <pc:sldMk cId="473106833" sldId="279"/>
            <ac:picMk id="4" creationId="{DFDD86AD-04A2-44D4-B1EC-AE56F153949A}"/>
          </ac:picMkLst>
        </pc:picChg>
        <pc:picChg chg="add del mod">
          <ac:chgData name="Howerton, Emily" userId="d89992dc-f319-4154-a6fc-945a1a311304" providerId="ADAL" clId="{90EF06E5-1E5A-4FE0-8409-618C99885A6D}" dt="2019-12-04T17:26:37.674" v="716" actId="478"/>
          <ac:picMkLst>
            <pc:docMk/>
            <pc:sldMk cId="473106833" sldId="279"/>
            <ac:picMk id="15" creationId="{33A960BD-8106-4CE6-B14E-8A6CA5DFCAE2}"/>
          </ac:picMkLst>
        </pc:picChg>
      </pc:sldChg>
      <pc:sldChg chg="addSp delSp modSp add del ord">
        <pc:chgData name="Howerton, Emily" userId="d89992dc-f319-4154-a6fc-945a1a311304" providerId="ADAL" clId="{90EF06E5-1E5A-4FE0-8409-618C99885A6D}" dt="2019-12-04T18:02:58.794" v="1565" actId="2696"/>
        <pc:sldMkLst>
          <pc:docMk/>
          <pc:sldMk cId="350596377" sldId="280"/>
        </pc:sldMkLst>
        <pc:spChg chg="mod">
          <ac:chgData name="Howerton, Emily" userId="d89992dc-f319-4154-a6fc-945a1a311304" providerId="ADAL" clId="{90EF06E5-1E5A-4FE0-8409-618C99885A6D}" dt="2019-12-04T17:35:58.595" v="781" actId="20577"/>
          <ac:spMkLst>
            <pc:docMk/>
            <pc:sldMk cId="350596377" sldId="280"/>
            <ac:spMk id="2" creationId="{C88AC29D-90CF-41F1-8A4E-0575283C0015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6" creationId="{5763153C-3970-490C-8D22-2A766F8A05BA}"/>
          </ac:spMkLst>
        </pc:spChg>
        <pc:spChg chg="mod">
          <ac:chgData name="Howerton, Emily" userId="d89992dc-f319-4154-a6fc-945a1a311304" providerId="ADAL" clId="{90EF06E5-1E5A-4FE0-8409-618C99885A6D}" dt="2019-12-04T17:29:19.016" v="776" actId="1076"/>
          <ac:spMkLst>
            <pc:docMk/>
            <pc:sldMk cId="350596377" sldId="280"/>
            <ac:spMk id="8" creationId="{C8279CA9-AEA8-45B8-B3B0-F43AC5803145}"/>
          </ac:spMkLst>
        </pc:spChg>
        <pc:spChg chg="add del mod">
          <ac:chgData name="Howerton, Emily" userId="d89992dc-f319-4154-a6fc-945a1a311304" providerId="ADAL" clId="{90EF06E5-1E5A-4FE0-8409-618C99885A6D}" dt="2019-12-04T17:56:18.805" v="871" actId="478"/>
          <ac:spMkLst>
            <pc:docMk/>
            <pc:sldMk cId="350596377" sldId="280"/>
            <ac:spMk id="10" creationId="{31C63CC6-5685-47E6-8D74-BB2FC6C45E66}"/>
          </ac:spMkLst>
        </pc:spChg>
        <pc:spChg chg="mod">
          <ac:chgData name="Howerton, Emily" userId="d89992dc-f319-4154-a6fc-945a1a311304" providerId="ADAL" clId="{90EF06E5-1E5A-4FE0-8409-618C99885A6D}" dt="2019-12-04T17:29:24.112" v="779" actId="1076"/>
          <ac:spMkLst>
            <pc:docMk/>
            <pc:sldMk cId="350596377" sldId="280"/>
            <ac:spMk id="13" creationId="{7DD63F0C-6C4A-4D46-B4C3-5450A51850F0}"/>
          </ac:spMkLst>
        </pc:spChg>
        <pc:spChg chg="add mod">
          <ac:chgData name="Howerton, Emily" userId="d89992dc-f319-4154-a6fc-945a1a311304" providerId="ADAL" clId="{90EF06E5-1E5A-4FE0-8409-618C99885A6D}" dt="2019-12-04T17:56:34.004" v="873" actId="688"/>
          <ac:spMkLst>
            <pc:docMk/>
            <pc:sldMk cId="350596377" sldId="280"/>
            <ac:spMk id="14" creationId="{BF06C72D-CB6B-4401-A428-48E62D5BE877}"/>
          </ac:spMkLst>
        </pc:spChg>
        <pc:spChg chg="add mod">
          <ac:chgData name="Howerton, Emily" userId="d89992dc-f319-4154-a6fc-945a1a311304" providerId="ADAL" clId="{90EF06E5-1E5A-4FE0-8409-618C99885A6D}" dt="2019-12-04T17:56:59.532" v="879" actId="1036"/>
          <ac:spMkLst>
            <pc:docMk/>
            <pc:sldMk cId="350596377" sldId="280"/>
            <ac:spMk id="16" creationId="{3620C4BB-A870-4F01-B2DE-3ED01052DD94}"/>
          </ac:spMkLst>
        </pc:spChg>
        <pc:graphicFrameChg chg="mod modGraphic">
          <ac:chgData name="Howerton, Emily" userId="d89992dc-f319-4154-a6fc-945a1a311304" providerId="ADAL" clId="{90EF06E5-1E5A-4FE0-8409-618C99885A6D}" dt="2019-12-04T17:52:39.661" v="794" actId="20577"/>
          <ac:graphicFrameMkLst>
            <pc:docMk/>
            <pc:sldMk cId="350596377" sldId="280"/>
            <ac:graphicFrameMk id="5" creationId="{1AA8CF7D-E0C7-41BF-9FC3-054BBC6AC5D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3:44.413" v="823" actId="20577"/>
          <ac:graphicFrameMkLst>
            <pc:docMk/>
            <pc:sldMk cId="350596377" sldId="280"/>
            <ac:graphicFrameMk id="7" creationId="{9CCC3E5F-19B5-40CC-A52D-0B71BEB29F27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7:54:23.382" v="850" actId="20577"/>
          <ac:graphicFrameMkLst>
            <pc:docMk/>
            <pc:sldMk cId="350596377" sldId="280"/>
            <ac:graphicFrameMk id="12" creationId="{31495213-8D5E-4CF4-9AD4-96A01CBAF398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01:47.195" v="1547"/>
          <ac:picMkLst>
            <pc:docMk/>
            <pc:sldMk cId="350596377" sldId="280"/>
            <ac:picMk id="4" creationId="{F7B7BAB0-6FE8-4157-8F45-674B01C9CF36}"/>
          </ac:picMkLst>
        </pc:picChg>
        <pc:picChg chg="del">
          <ac:chgData name="Howerton, Emily" userId="d89992dc-f319-4154-a6fc-945a1a311304" providerId="ADAL" clId="{90EF06E5-1E5A-4FE0-8409-618C99885A6D}" dt="2019-12-04T17:55:15.045" v="852" actId="478"/>
          <ac:picMkLst>
            <pc:docMk/>
            <pc:sldMk cId="350596377" sldId="280"/>
            <ac:picMk id="15" creationId="{33A960BD-8106-4CE6-B14E-8A6CA5DFCAE2}"/>
          </ac:picMkLst>
        </pc:picChg>
      </pc:sldChg>
      <pc:sldChg chg="add">
        <pc:chgData name="Howerton, Emily" userId="d89992dc-f319-4154-a6fc-945a1a311304" providerId="ADAL" clId="{90EF06E5-1E5A-4FE0-8409-618C99885A6D}" dt="2019-12-04T17:28:39.617" v="726"/>
        <pc:sldMkLst>
          <pc:docMk/>
          <pc:sldMk cId="533501053" sldId="281"/>
        </pc:sldMkLst>
      </pc:sldChg>
      <pc:sldChg chg="modSp add">
        <pc:chgData name="Howerton, Emily" userId="d89992dc-f319-4154-a6fc-945a1a311304" providerId="ADAL" clId="{90EF06E5-1E5A-4FE0-8409-618C99885A6D}" dt="2019-12-04T18:00:27.620" v="1508" actId="20577"/>
        <pc:sldMkLst>
          <pc:docMk/>
          <pc:sldMk cId="2102392606" sldId="282"/>
        </pc:sldMkLst>
        <pc:spChg chg="mod">
          <ac:chgData name="Howerton, Emily" userId="d89992dc-f319-4154-a6fc-945a1a311304" providerId="ADAL" clId="{90EF06E5-1E5A-4FE0-8409-618C99885A6D}" dt="2019-12-04T17:59:12.756" v="1174" actId="20577"/>
          <ac:spMkLst>
            <pc:docMk/>
            <pc:sldMk cId="2102392606" sldId="282"/>
            <ac:spMk id="2" creationId="{9CD2C5D9-50C0-4C32-8C39-275EF4C2C85E}"/>
          </ac:spMkLst>
        </pc:spChg>
        <pc:spChg chg="mod">
          <ac:chgData name="Howerton, Emily" userId="d89992dc-f319-4154-a6fc-945a1a311304" providerId="ADAL" clId="{90EF06E5-1E5A-4FE0-8409-618C99885A6D}" dt="2019-12-04T18:00:27.620" v="1508" actId="20577"/>
          <ac:spMkLst>
            <pc:docMk/>
            <pc:sldMk cId="2102392606" sldId="282"/>
            <ac:spMk id="3" creationId="{67F40F4B-C043-41A4-802A-142C4A1308CC}"/>
          </ac:spMkLst>
        </pc:spChg>
      </pc:sldChg>
      <pc:sldChg chg="addSp delSp modSp add">
        <pc:chgData name="Howerton, Emily" userId="d89992dc-f319-4154-a6fc-945a1a311304" providerId="ADAL" clId="{90EF06E5-1E5A-4FE0-8409-618C99885A6D}" dt="2019-12-04T18:10:15.737" v="1829" actId="478"/>
        <pc:sldMkLst>
          <pc:docMk/>
          <pc:sldMk cId="2067474480" sldId="283"/>
        </pc:sldMkLst>
        <pc:spChg chg="mod">
          <ac:chgData name="Howerton, Emily" userId="d89992dc-f319-4154-a6fc-945a1a311304" providerId="ADAL" clId="{90EF06E5-1E5A-4FE0-8409-618C99885A6D}" dt="2019-12-04T18:01:09.819" v="1510"/>
          <ac:spMkLst>
            <pc:docMk/>
            <pc:sldMk cId="2067474480" sldId="283"/>
            <ac:spMk id="2" creationId="{56C81415-8EB8-422B-B127-58AA84A58E44}"/>
          </ac:spMkLst>
        </pc:spChg>
        <pc:spChg chg="del mod">
          <ac:chgData name="Howerton, Emily" userId="d89992dc-f319-4154-a6fc-945a1a311304" providerId="ADAL" clId="{90EF06E5-1E5A-4FE0-8409-618C99885A6D}" dt="2019-12-04T18:01:43.502" v="1546" actId="478"/>
          <ac:spMkLst>
            <pc:docMk/>
            <pc:sldMk cId="2067474480" sldId="283"/>
            <ac:spMk id="3" creationId="{0AF9E478-D4F6-4818-8C07-6380867B0CC6}"/>
          </ac:spMkLst>
        </pc:spChg>
        <pc:spChg chg="del">
          <ac:chgData name="Howerton, Emily" userId="d89992dc-f319-4154-a6fc-945a1a311304" providerId="ADAL" clId="{90EF06E5-1E5A-4FE0-8409-618C99885A6D}" dt="2019-12-04T18:05:19.027" v="1608" actId="931"/>
          <ac:spMkLst>
            <pc:docMk/>
            <pc:sldMk cId="2067474480" sldId="283"/>
            <ac:spMk id="4" creationId="{53F5F71E-716A-4906-A206-7B4356A076F9}"/>
          </ac:spMkLst>
        </pc:spChg>
        <pc:spChg chg="add mod">
          <ac:chgData name="Howerton, Emily" userId="d89992dc-f319-4154-a6fc-945a1a311304" providerId="ADAL" clId="{90EF06E5-1E5A-4FE0-8409-618C99885A6D}" dt="2019-12-04T18:06:32.841" v="1692" actId="20577"/>
          <ac:spMkLst>
            <pc:docMk/>
            <pc:sldMk cId="2067474480" sldId="283"/>
            <ac:spMk id="6" creationId="{405EBF51-64BE-4169-8633-F4470CC34B21}"/>
          </ac:spMkLst>
        </pc:spChg>
        <pc:spChg chg="add mod">
          <ac:chgData name="Howerton, Emily" userId="d89992dc-f319-4154-a6fc-945a1a311304" providerId="ADAL" clId="{90EF06E5-1E5A-4FE0-8409-618C99885A6D}" dt="2019-12-04T18:06:45.916" v="1693" actId="478"/>
          <ac:spMkLst>
            <pc:docMk/>
            <pc:sldMk cId="2067474480" sldId="283"/>
            <ac:spMk id="11" creationId="{3657AAE5-B32C-4B2A-8294-85494FCC9CB4}"/>
          </ac:spMkLst>
        </pc:spChg>
        <pc:spChg chg="add del mod">
          <ac:chgData name="Howerton, Emily" userId="d89992dc-f319-4154-a6fc-945a1a311304" providerId="ADAL" clId="{90EF06E5-1E5A-4FE0-8409-618C99885A6D}" dt="2019-12-04T18:10:15.737" v="1829" actId="478"/>
          <ac:spMkLst>
            <pc:docMk/>
            <pc:sldMk cId="2067474480" sldId="283"/>
            <ac:spMk id="14" creationId="{BAD15CFB-5B14-4548-905E-71889615B4BE}"/>
          </ac:spMkLst>
        </pc:spChg>
        <pc:graphicFrameChg chg="del">
          <ac:chgData name="Howerton, Emily" userId="d89992dc-f319-4154-a6fc-945a1a311304" providerId="ADAL" clId="{90EF06E5-1E5A-4FE0-8409-618C99885A6D}" dt="2019-12-04T18:06:45.916" v="1693" actId="478"/>
          <ac:graphicFrameMkLst>
            <pc:docMk/>
            <pc:sldMk cId="2067474480" sldId="283"/>
            <ac:graphicFrameMk id="9" creationId="{0892E8CA-0CCF-4BC7-BC79-623D69F579C6}"/>
          </ac:graphicFrameMkLst>
        </pc:graphicFrameChg>
        <pc:graphicFrameChg chg="mod modGraphic">
          <ac:chgData name="Howerton, Emily" userId="d89992dc-f319-4154-a6fc-945a1a311304" providerId="ADAL" clId="{90EF06E5-1E5A-4FE0-8409-618C99885A6D}" dt="2019-12-04T18:10:15.463" v="1828" actId="1076"/>
          <ac:graphicFrameMkLst>
            <pc:docMk/>
            <pc:sldMk cId="2067474480" sldId="283"/>
            <ac:graphicFrameMk id="12" creationId="{B7020B5A-4E87-4512-A2C2-147F7D16CA4F}"/>
          </ac:graphicFrameMkLst>
        </pc:graphicFrameChg>
        <pc:picChg chg="add del mod">
          <ac:chgData name="Howerton, Emily" userId="d89992dc-f319-4154-a6fc-945a1a311304" providerId="ADAL" clId="{90EF06E5-1E5A-4FE0-8409-618C99885A6D}" dt="2019-12-04T18:10:15.737" v="1829" actId="478"/>
          <ac:picMkLst>
            <pc:docMk/>
            <pc:sldMk cId="2067474480" sldId="283"/>
            <ac:picMk id="8" creationId="{5BFD85B4-5D2B-47CC-9DC7-B1CE087993E0}"/>
          </ac:picMkLst>
        </pc:picChg>
      </pc:sldChg>
      <pc:sldChg chg="add">
        <pc:chgData name="Howerton, Emily" userId="d89992dc-f319-4154-a6fc-945a1a311304" providerId="ADAL" clId="{90EF06E5-1E5A-4FE0-8409-618C99885A6D}" dt="2019-12-04T18:01:53.090" v="1548"/>
        <pc:sldMkLst>
          <pc:docMk/>
          <pc:sldMk cId="803939446" sldId="284"/>
        </pc:sldMkLst>
      </pc:sldChg>
      <pc:sldChg chg="addSp modSp add">
        <pc:chgData name="Howerton, Emily" userId="d89992dc-f319-4154-a6fc-945a1a311304" providerId="ADAL" clId="{90EF06E5-1E5A-4FE0-8409-618C99885A6D}" dt="2019-12-04T18:05:04.160" v="1607" actId="1076"/>
        <pc:sldMkLst>
          <pc:docMk/>
          <pc:sldMk cId="40678200" sldId="285"/>
        </pc:sldMkLst>
        <pc:picChg chg="add mod">
          <ac:chgData name="Howerton, Emily" userId="d89992dc-f319-4154-a6fc-945a1a311304" providerId="ADAL" clId="{90EF06E5-1E5A-4FE0-8409-618C99885A6D}" dt="2019-12-04T18:05:04.160" v="1607" actId="1076"/>
          <ac:picMkLst>
            <pc:docMk/>
            <pc:sldMk cId="40678200" sldId="285"/>
            <ac:picMk id="4" creationId="{29822EAF-E41A-43D4-9968-E913C62E8AB9}"/>
          </ac:picMkLst>
        </pc:picChg>
      </pc:sldChg>
      <pc:sldChg chg="add del">
        <pc:chgData name="Howerton, Emily" userId="d89992dc-f319-4154-a6fc-945a1a311304" providerId="ADAL" clId="{90EF06E5-1E5A-4FE0-8409-618C99885A6D}" dt="2019-12-04T18:10:24.665" v="1831"/>
        <pc:sldMkLst>
          <pc:docMk/>
          <pc:sldMk cId="1927959988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7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9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265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305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4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2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4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32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0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3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7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4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6C6A39-25C9-4CF9-8710-D6BBA78D528B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230C8-E114-42BD-814C-40632DA388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01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CE5D-EC67-40B7-8F6F-574F4C76D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070" y="744415"/>
            <a:ext cx="10231083" cy="33295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 in invasive thistle seeds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of warming, mowing, and physical properties on seed dispersal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DEC89-720B-47BA-8545-A76A43974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071" y="5085110"/>
            <a:ext cx="8825658" cy="8614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Trevor Drees and Emily Howerton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271299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</p:spTree>
    <p:extLst>
      <p:ext uri="{BB962C8B-B14F-4D97-AF65-F5344CB8AC3E}">
        <p14:creationId xmlns:p14="http://schemas.microsoft.com/office/powerpoint/2010/main" val="89165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7" y="1796588"/>
          <a:ext cx="11492523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60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226603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61112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2397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Backward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Bi-directional selection (AIC)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Forward selection (AIC)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1.6698759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1.6694531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-0.1027270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-0.0865305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0.1536113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0.0021475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-0.1470827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0.0002749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-1293.6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567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0.3921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50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C1442F-64C7-4834-A51B-F783AC5958B1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AA47-4534-4AFB-9555-CE638654F9B9}"/>
              </a:ext>
            </a:extLst>
          </p:cNvPr>
          <p:cNvSpPr txBox="1"/>
          <p:nvPr/>
        </p:nvSpPr>
        <p:spPr>
          <a:xfrm>
            <a:off x="343876" y="5809381"/>
            <a:ext cx="112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coefficient estimates are highly significant at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&lt; 0.001 (***)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A934C-FFF0-4A86-A3DA-863A0F55D3E3}"/>
              </a:ext>
            </a:extLst>
          </p:cNvPr>
          <p:cNvSpPr/>
          <p:nvPr/>
        </p:nvSpPr>
        <p:spPr>
          <a:xfrm>
            <a:off x="3952240" y="1796588"/>
            <a:ext cx="2600960" cy="36931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3AE57-B128-4088-A770-0ED6C61D4DE9}"/>
              </a:ext>
            </a:extLst>
          </p:cNvPr>
          <p:cNvSpPr/>
          <p:nvPr/>
        </p:nvSpPr>
        <p:spPr>
          <a:xfrm>
            <a:off x="9469120" y="1796588"/>
            <a:ext cx="2379003" cy="36931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6E2E5-8573-40D3-BBBA-A7861B9290E0}"/>
              </a:ext>
            </a:extLst>
          </p:cNvPr>
          <p:cNvSpPr txBox="1"/>
          <p:nvPr/>
        </p:nvSpPr>
        <p:spPr>
          <a:xfrm>
            <a:off x="4175760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DF696-EFCA-4283-8D3D-0251DF049374}"/>
              </a:ext>
            </a:extLst>
          </p:cNvPr>
          <p:cNvSpPr txBox="1"/>
          <p:nvPr/>
        </p:nvSpPr>
        <p:spPr>
          <a:xfrm>
            <a:off x="9581661" y="1368252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3852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7406640" y="1808482"/>
          <a:ext cx="4429761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1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1" y="1802033"/>
            <a:ext cx="6716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models have high multicollinearity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Worse in model 1 than in model 2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were to choose based on VIF alone, model 2 would be a better selection</a:t>
            </a:r>
          </a:p>
        </p:txBody>
      </p:sp>
    </p:spTree>
    <p:extLst>
      <p:ext uri="{BB962C8B-B14F-4D97-AF65-F5344CB8AC3E}">
        <p14:creationId xmlns:p14="http://schemas.microsoft.com/office/powerpoint/2010/main" val="300982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796626"/>
          <a:ext cx="1151284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308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639327737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174006762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3997748178"/>
                    </a:ext>
                  </a:extLst>
                </a:gridCol>
                <a:gridCol w="1541089">
                  <a:extLst>
                    <a:ext uri="{9D8B030D-6E8A-4147-A177-3AD203B41FA5}">
                      <a16:colId xmlns:a16="http://schemas.microsoft.com/office/drawing/2014/main" val="417631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0.3292141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0.3836799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0.3845918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0.3987089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0.3989259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0.3993030</a:t>
                      </a:r>
                      <a:endParaRPr lang="en-GB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975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6AD5E-4CF2-4C0B-A3F8-124024B6342E}"/>
              </a:ext>
            </a:extLst>
          </p:cNvPr>
          <p:cNvSpPr txBox="1"/>
          <p:nvPr/>
        </p:nvSpPr>
        <p:spPr>
          <a:xfrm>
            <a:off x="343876" y="5029199"/>
            <a:ext cx="11421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we can only choose two variables, we should select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 seems like the better choice because it yields a large decrease in multicollinearity for only a small decrease in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4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417F0-B149-443E-9F0C-22F8540E268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D634-3F0F-470E-AAF4-77EB5ED7B915}"/>
              </a:ext>
            </a:extLst>
          </p:cNvPr>
          <p:cNvSpPr/>
          <p:nvPr/>
        </p:nvSpPr>
        <p:spPr>
          <a:xfrm>
            <a:off x="7225322" y="1796626"/>
            <a:ext cx="1536114" cy="29565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99CAD-DA05-464A-A9CB-0BFE5FEEB19B}"/>
              </a:ext>
            </a:extLst>
          </p:cNvPr>
          <p:cNvSpPr/>
          <p:nvPr/>
        </p:nvSpPr>
        <p:spPr>
          <a:xfrm>
            <a:off x="4153487" y="1796626"/>
            <a:ext cx="1536114" cy="295656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F025E-24DC-4F05-8777-95450D48E5C4}"/>
              </a:ext>
            </a:extLst>
          </p:cNvPr>
          <p:cNvSpPr txBox="1"/>
          <p:nvPr/>
        </p:nvSpPr>
        <p:spPr>
          <a:xfrm>
            <a:off x="6916419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2FD51-AE74-47A7-9839-3F00CD40468A}"/>
              </a:ext>
            </a:extLst>
          </p:cNvPr>
          <p:cNvSpPr txBox="1"/>
          <p:nvPr/>
        </p:nvSpPr>
        <p:spPr>
          <a:xfrm>
            <a:off x="3844584" y="13282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AB5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2963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8895344" y="1808482"/>
          <a:ext cx="2953174" cy="468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8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476587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2</a:t>
                      </a:r>
                      <a:r>
                        <a:rPr lang="en-GB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37414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/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If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SeedArea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is calculated only from 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alibri" panose="020F0502020204030204" pitchFamily="34" charset="0"/>
                  </a:rPr>
                  <a:t>SeedWidth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then why not use a single-variable polynomial regression instead of two variables?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Furthermore, is the quadratic term even necessary?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83ABC3-D5A2-4718-A43F-3B3AA905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21" y="1802033"/>
                <a:ext cx="8200099" cy="2195345"/>
              </a:xfrm>
              <a:prstGeom prst="rect">
                <a:avLst/>
              </a:prstGeom>
              <a:blipFill>
                <a:blip r:embed="rId2"/>
                <a:stretch>
                  <a:fillRect l="-1041" b="-5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01A7CE-EB46-49D6-9FCB-513BE80330DD}"/>
              </a:ext>
            </a:extLst>
          </p:cNvPr>
          <p:cNvSpPr txBox="1"/>
          <p:nvPr/>
        </p:nvSpPr>
        <p:spPr>
          <a:xfrm>
            <a:off x="700777" y="5255705"/>
            <a:ext cx="529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I(SeedWidth^2)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5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289973"/>
              </p:ext>
            </p:extLst>
          </p:nvPr>
        </p:nvGraphicFramePr>
        <p:xfrm>
          <a:off x="6665675" y="1801105"/>
          <a:ext cx="5181863" cy="337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943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307023149"/>
                    </a:ext>
                  </a:extLst>
                </a:gridCol>
              </a:tblGrid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</a:t>
                      </a:r>
                      <a:r>
                        <a:rPr lang="en-GB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 for…</a:t>
                      </a:r>
                      <a:endParaRPr lang="en-GB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7B2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Intercept</a:t>
                      </a:r>
                      <a:endParaRPr lang="en-GB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65475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I(SeedWidth^2)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-1259.1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-1288.4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52265"/>
                  </a:ext>
                </a:extLst>
              </a:tr>
              <a:tr h="37934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GB" i="1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0.3274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0.3803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896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319CF6-70D9-46E0-B826-7E5503B8648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3ABC3-D5A2-4718-A43F-3B3AA905D572}"/>
              </a:ext>
            </a:extLst>
          </p:cNvPr>
          <p:cNvSpPr txBox="1"/>
          <p:nvPr/>
        </p:nvSpPr>
        <p:spPr>
          <a:xfrm>
            <a:off x="405422" y="1802033"/>
            <a:ext cx="6066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terms are highly significant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Addition of the quadratic term reduces the amount of unexplained variance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 is likely the better choice, but we should check the model diagnostics to make sure</a:t>
            </a:r>
          </a:p>
        </p:txBody>
      </p:sp>
    </p:spTree>
    <p:extLst>
      <p:ext uri="{BB962C8B-B14F-4D97-AF65-F5344CB8AC3E}">
        <p14:creationId xmlns:p14="http://schemas.microsoft.com/office/powerpoint/2010/main" val="207314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677734-5704-4715-B931-736088C4044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EE0E7-BB40-4AD9-A8B8-D104AA2B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3" y="1442720"/>
            <a:ext cx="6884377" cy="5057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86CEC-A3C4-4A7E-9186-C3D368E75639}"/>
              </a:ext>
            </a:extLst>
          </p:cNvPr>
          <p:cNvSpPr txBox="1"/>
          <p:nvPr/>
        </p:nvSpPr>
        <p:spPr>
          <a:xfrm>
            <a:off x="6004560" y="215134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394C7-941E-467F-BF60-E95490FAD090}"/>
              </a:ext>
            </a:extLst>
          </p:cNvPr>
          <p:cNvSpPr txBox="1"/>
          <p:nvPr/>
        </p:nvSpPr>
        <p:spPr>
          <a:xfrm>
            <a:off x="5527040" y="3598627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8114D-616A-4F7F-AF5B-94974794A21D}"/>
              </a:ext>
            </a:extLst>
          </p:cNvPr>
          <p:cNvSpPr txBox="1"/>
          <p:nvPr/>
        </p:nvSpPr>
        <p:spPr>
          <a:xfrm>
            <a:off x="405422" y="1802033"/>
            <a:ext cx="435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Clear pattern of curvature in the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Polynomial model (model 4) seems to fit better than strictly linear model (model 3)</a:t>
            </a:r>
          </a:p>
        </p:txBody>
      </p:sp>
    </p:spTree>
    <p:extLst>
      <p:ext uri="{BB962C8B-B14F-4D97-AF65-F5344CB8AC3E}">
        <p14:creationId xmlns:p14="http://schemas.microsoft.com/office/powerpoint/2010/main" val="27039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997A04-D6F9-423A-BC73-FE7DA3E2625E}"/>
              </a:ext>
            </a:extLst>
          </p:cNvPr>
          <p:cNvSpPr/>
          <p:nvPr/>
        </p:nvSpPr>
        <p:spPr>
          <a:xfrm>
            <a:off x="0" y="148951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813A6-B587-4068-B423-18692EE1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"/>
          <a:stretch/>
        </p:blipFill>
        <p:spPr>
          <a:xfrm>
            <a:off x="5923673" y="1489510"/>
            <a:ext cx="6096000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643E9-341D-4A46-9360-F68BA715A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2"/>
          <a:stretch/>
        </p:blipFill>
        <p:spPr>
          <a:xfrm>
            <a:off x="135403" y="1489510"/>
            <a:ext cx="6096000" cy="461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D1EFF-A0C9-4261-A47E-1CA3B6BC17D9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71CBC-62FF-45CF-A698-D9EECA1AA290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1587C-BB74-4B11-B69B-80AC72257068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21476-C35A-40A8-82E6-CB76751C305A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Normality of residuals is approximately the same, with slight deviations at tails</a:t>
            </a:r>
          </a:p>
        </p:txBody>
      </p:sp>
    </p:spTree>
    <p:extLst>
      <p:ext uri="{BB962C8B-B14F-4D97-AF65-F5344CB8AC3E}">
        <p14:creationId xmlns:p14="http://schemas.microsoft.com/office/powerpoint/2010/main" val="345103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DB32E-673B-4A3D-A070-76BCE5069FBD}"/>
              </a:ext>
            </a:extLst>
          </p:cNvPr>
          <p:cNvSpPr/>
          <p:nvPr/>
        </p:nvSpPr>
        <p:spPr>
          <a:xfrm>
            <a:off x="0" y="149352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DF69F-6177-41B4-B9D1-B6387C6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4"/>
          <a:stretch/>
        </p:blipFill>
        <p:spPr>
          <a:xfrm>
            <a:off x="5918707" y="1493520"/>
            <a:ext cx="6061105" cy="46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2A8B9-71BB-4EFE-A7E8-8519CF3DF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4"/>
          <a:stretch/>
        </p:blipFill>
        <p:spPr>
          <a:xfrm>
            <a:off x="121920" y="1493520"/>
            <a:ext cx="6061105" cy="461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69ABF-7216-4E47-9FCE-32577CC5BEC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467CE-9291-4FBB-AB6C-C4BF851B7E37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DACD4-9D69-48DF-AC82-7D1D0A35605A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F0B35-9F29-4AB2-B7A6-C22565525F4B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45302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18683-8DAD-4F9B-B544-309461D4CD71}"/>
              </a:ext>
            </a:extLst>
          </p:cNvPr>
          <p:cNvSpPr/>
          <p:nvPr/>
        </p:nvSpPr>
        <p:spPr>
          <a:xfrm>
            <a:off x="0" y="1483360"/>
            <a:ext cx="12192000" cy="461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4A63A-D8F6-4F45-B158-B007E118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/>
          <a:stretch/>
        </p:blipFill>
        <p:spPr>
          <a:xfrm>
            <a:off x="5923125" y="1483360"/>
            <a:ext cx="6069897" cy="461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B5C7F-0EBC-428F-B1F5-5549AA27C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6"/>
          <a:stretch/>
        </p:blipFill>
        <p:spPr>
          <a:xfrm>
            <a:off x="135127" y="1483360"/>
            <a:ext cx="6069897" cy="461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E5AB-2248-497A-A8F7-6B5D2FECB9FC}"/>
              </a:ext>
            </a:extLst>
          </p:cNvPr>
          <p:cNvSpPr txBox="1"/>
          <p:nvPr/>
        </p:nvSpPr>
        <p:spPr>
          <a:xfrm>
            <a:off x="656336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95941-9CA2-46A8-A4B8-C7E50AC7B8AD}"/>
              </a:ext>
            </a:extLst>
          </p:cNvPr>
          <p:cNvSpPr txBox="1"/>
          <p:nvPr/>
        </p:nvSpPr>
        <p:spPr>
          <a:xfrm>
            <a:off x="792480" y="214118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9A071-6D0B-437E-9F45-D60FA38B2803}"/>
              </a:ext>
            </a:extLst>
          </p:cNvPr>
          <p:cNvSpPr txBox="1"/>
          <p:nvPr/>
        </p:nvSpPr>
        <p:spPr>
          <a:xfrm>
            <a:off x="343877" y="6259675"/>
            <a:ext cx="105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Curvature of residuals in model 3, but no obvious pattern in model 4</a:t>
            </a:r>
          </a:p>
        </p:txBody>
      </p:sp>
    </p:spTree>
    <p:extLst>
      <p:ext uri="{BB962C8B-B14F-4D97-AF65-F5344CB8AC3E}">
        <p14:creationId xmlns:p14="http://schemas.microsoft.com/office/powerpoint/2010/main" val="57354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8" y="1716838"/>
            <a:ext cx="5285876" cy="391795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Known as “musk thistle” or “nodding thistle”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Highly invasive in U.S. and Canada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Listed as noxious weed in many states/provinces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Decreases agricultural productivity, especially regarding grazing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Managed with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Biological control (weevil)</a:t>
            </a:r>
          </a:p>
        </p:txBody>
      </p:sp>
      <p:pic>
        <p:nvPicPr>
          <p:cNvPr id="9" name="Picture 8" descr="C nutans seed leaving flowerhead Garman farm 040703 I">
            <a:extLst>
              <a:ext uri="{FF2B5EF4-FFF2-40B4-BE49-F238E27FC236}">
                <a16:creationId xmlns:a16="http://schemas.microsoft.com/office/drawing/2014/main" id="{F0BDE4F0-B38A-4E5C-AF63-E77414B93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" r="4028" b="1500"/>
          <a:stretch/>
        </p:blipFill>
        <p:spPr bwMode="auto">
          <a:xfrm>
            <a:off x="6031080" y="1521069"/>
            <a:ext cx="5685792" cy="496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51140-CD18-4B69-B4FD-D5FBED249494}"/>
              </a:ext>
            </a:extLst>
          </p:cNvPr>
          <p:cNvSpPr txBox="1"/>
          <p:nvPr/>
        </p:nvSpPr>
        <p:spPr>
          <a:xfrm>
            <a:off x="10808691" y="6211299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Skarpaas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658F7-BD9C-4256-B105-1CA7273DC193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Study Species: </a:t>
            </a:r>
            <a:r>
              <a:rPr kumimoji="0" lang="en-GB" sz="5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Carduus</a:t>
            </a:r>
            <a:r>
              <a:rPr kumimoji="0" lang="en-GB" sz="5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nutans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91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88FFCD-2462-474B-8EBE-E483B91F0214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EE4F-60FC-4F0F-8817-3ACE6CAC2BB7}"/>
              </a:ext>
            </a:extLst>
          </p:cNvPr>
          <p:cNvSpPr txBox="1"/>
          <p:nvPr/>
        </p:nvSpPr>
        <p:spPr>
          <a:xfrm>
            <a:off x="405422" y="1802033"/>
            <a:ext cx="9510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Width of the seed pappus is the best estimator of terminal velocity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Makes sense since area influences drag forces on falling object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 pappus width increases, terminal velocity decreases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Decreased terminal velocity will likely lead to increased dispersal distance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predictors such as pappus height and volume add explanatory power, but not much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 due to high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66049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EFEE666-2AD0-4E21-B151-B17D979E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terminal velocity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302A59-667E-4998-A5C8-8B9CCEF5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2:</a:t>
            </a:r>
          </a:p>
        </p:txBody>
      </p:sp>
    </p:spTree>
    <p:extLst>
      <p:ext uri="{BB962C8B-B14F-4D97-AF65-F5344CB8AC3E}">
        <p14:creationId xmlns:p14="http://schemas.microsoft.com/office/powerpoint/2010/main" val="36801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C6C03C-F5CC-46EA-B2FB-0A425FED6E56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Experimental design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B16CCEF-B76F-4131-92AA-5C9B8355E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421" y="1804320"/>
            <a:ext cx="4396339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 Warming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Ambient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Warmed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 Mowing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Late (less data)</a:t>
            </a:r>
          </a:p>
        </p:txBody>
      </p:sp>
    </p:spTree>
    <p:extLst>
      <p:ext uri="{BB962C8B-B14F-4D97-AF65-F5344CB8AC3E}">
        <p14:creationId xmlns:p14="http://schemas.microsoft.com/office/powerpoint/2010/main" val="299077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7FEA-4E3E-4CA8-B226-CEB3C58F6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421" y="1804320"/>
            <a:ext cx="4396339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 Warming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Ambient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Warmed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 Mowing Treatments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Mowing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Late (less data)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1B25AE-CC7B-44EA-B32F-AA093179D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30" y="1459523"/>
            <a:ext cx="6080369" cy="50446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6C03C-F5CC-46EA-B2FB-0A425FED6E56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42023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AEF1BF-8AC3-48A2-9B7A-F070A2633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94" y="2052918"/>
            <a:ext cx="10783888" cy="4195481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 four ANOVA models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model p-values to determine whether mowing only or warming only models are a better fit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partial F-tests to determine whether adding additional variables improves model fit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73A8F31-C02E-4393-9D6B-994077011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05064"/>
                  </p:ext>
                </p:extLst>
              </p:nvPr>
            </p:nvGraphicFramePr>
            <p:xfrm>
              <a:off x="973240" y="2654296"/>
              <a:ext cx="10271579" cy="88900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280349">
                      <a:extLst>
                        <a:ext uri="{9D8B030D-6E8A-4147-A177-3AD203B41FA5}">
                          <a16:colId xmlns:a16="http://schemas.microsoft.com/office/drawing/2014/main" val="1914940188"/>
                        </a:ext>
                      </a:extLst>
                    </a:gridCol>
                    <a:gridCol w="2406713">
                      <a:extLst>
                        <a:ext uri="{9D8B030D-6E8A-4147-A177-3AD203B41FA5}">
                          <a16:colId xmlns:a16="http://schemas.microsoft.com/office/drawing/2014/main" val="472446904"/>
                        </a:ext>
                      </a:extLst>
                    </a:gridCol>
                    <a:gridCol w="2389124">
                      <a:extLst>
                        <a:ext uri="{9D8B030D-6E8A-4147-A177-3AD203B41FA5}">
                          <a16:colId xmlns:a16="http://schemas.microsoft.com/office/drawing/2014/main" val="175674736"/>
                        </a:ext>
                      </a:extLst>
                    </a:gridCol>
                    <a:gridCol w="3195393">
                      <a:extLst>
                        <a:ext uri="{9D8B030D-6E8A-4147-A177-3AD203B41FA5}">
                          <a16:colId xmlns:a16="http://schemas.microsoft.com/office/drawing/2014/main" val="1652568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Warming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 Interaction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067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𝑊𝑎𝑟𝑚𝑖𝑛𝑔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𝑀𝑜𝑤𝑖𝑛𝑔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/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smtClean="0"/>
                                <m:t>+</m:t>
                              </m:r>
                              <m:sSub>
                                <m:sSubPr>
                                  <m:ctrlPr>
                                    <a:rPr lang="en-US" sz="1400"/>
                                  </m:ctrlPr>
                                </m:sSubPr>
                                <m:e>
                                  <m:r>
                                    <a:rPr lang="en-US" sz="1400"/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smtClean="0"/>
                                    <m:t>2</m:t>
                                  </m:r>
                                </m:sub>
                              </m:sSub>
                              <m:r>
                                <a:rPr lang="en-US" sz="1400" smtClean="0"/>
                                <m:t>𝑊𝑎𝑟𝑚𝑖𝑛𝑔</m:t>
                              </m:r>
                              <m:r>
                                <a:rPr lang="en-US" sz="1400" smtClean="0"/>
                                <m:t>+ </m:t>
                              </m:r>
                              <m:r>
                                <a:rPr lang="en-US" sz="1400" smtClean="0"/>
                                <m:t>𝜖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𝑇𝑉</m:t>
                                </m:r>
                                <m:r>
                                  <a:rPr lang="en-US" sz="1400" smtClean="0"/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400" smtClean="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 </m:t>
                                </m:r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2 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𝑊𝑎𝑟𝑚𝑖𝑛𝑔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                   +</m:t>
                                </m:r>
                                <m:sSub>
                                  <m:sSubPr>
                                    <m:ctrlPr>
                                      <a:rPr lang="en-US" sz="1400"/>
                                    </m:ctrlPr>
                                  </m:sSubPr>
                                  <m:e>
                                    <m:r>
                                      <a:rPr lang="en-US" sz="1400"/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smtClean="0"/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/>
                                  <m:t> </m:t>
                                </m:r>
                                <m:r>
                                  <a:rPr lang="en-US" sz="1400" smtClean="0"/>
                                  <m:t>𝑀𝑜𝑤𝑖𝑛𝑔</m:t>
                                </m:r>
                                <m:r>
                                  <a:rPr lang="en-US" sz="1400" smtClean="0"/>
                                  <m:t>∙</m:t>
                                </m:r>
                                <m:r>
                                  <a:rPr lang="en-US" sz="1400" smtClean="0"/>
                                  <m:t>𝑊𝑎𝑟𝑚𝑖𝑛𝑔</m:t>
                                </m:r>
                                <m:r>
                                  <a:rPr lang="en-US" sz="1400" smtClean="0"/>
                                  <m:t>+ </m:t>
                                </m:r>
                                <m:r>
                                  <a:rPr lang="en-US" sz="1400" smtClean="0"/>
                                  <m:t>𝜖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16572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73A8F31-C02E-4393-9D6B-994077011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05064"/>
                  </p:ext>
                </p:extLst>
              </p:nvPr>
            </p:nvGraphicFramePr>
            <p:xfrm>
              <a:off x="973240" y="2654296"/>
              <a:ext cx="10271579" cy="88900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280349">
                      <a:extLst>
                        <a:ext uri="{9D8B030D-6E8A-4147-A177-3AD203B41FA5}">
                          <a16:colId xmlns:a16="http://schemas.microsoft.com/office/drawing/2014/main" val="1914940188"/>
                        </a:ext>
                      </a:extLst>
                    </a:gridCol>
                    <a:gridCol w="2406713">
                      <a:extLst>
                        <a:ext uri="{9D8B030D-6E8A-4147-A177-3AD203B41FA5}">
                          <a16:colId xmlns:a16="http://schemas.microsoft.com/office/drawing/2014/main" val="472446904"/>
                        </a:ext>
                      </a:extLst>
                    </a:gridCol>
                    <a:gridCol w="2389124">
                      <a:extLst>
                        <a:ext uri="{9D8B030D-6E8A-4147-A177-3AD203B41FA5}">
                          <a16:colId xmlns:a16="http://schemas.microsoft.com/office/drawing/2014/main" val="175674736"/>
                        </a:ext>
                      </a:extLst>
                    </a:gridCol>
                    <a:gridCol w="3195393">
                      <a:extLst>
                        <a:ext uri="{9D8B030D-6E8A-4147-A177-3AD203B41FA5}">
                          <a16:colId xmlns:a16="http://schemas.microsoft.com/office/drawing/2014/main" val="1652568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Warming Only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Mowing and Warming Interaction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606715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7" t="-72093" r="-351872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937" t="-72093" r="-233165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5929" t="-72093" r="-134351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947" t="-72093" r="-763" b="-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657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1CAD8BE-83B5-4D44-AA4C-0D04344CA94F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Analysis approach</a:t>
            </a:r>
          </a:p>
        </p:txBody>
      </p:sp>
    </p:spTree>
    <p:extLst>
      <p:ext uri="{BB962C8B-B14F-4D97-AF65-F5344CB8AC3E}">
        <p14:creationId xmlns:p14="http://schemas.microsoft.com/office/powerpoint/2010/main" val="119871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477D98-BB0A-4EFB-A12C-7FE83AEDD8E6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0CB13AB2-A9A0-41EC-9292-3C35AFEDFE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19937370"/>
              </p:ext>
            </p:extLst>
          </p:nvPr>
        </p:nvGraphicFramePr>
        <p:xfrm>
          <a:off x="1622433" y="2093642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128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448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0.6489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0.1051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70E2C39-E032-4FD9-935A-CAF0307D800C}"/>
              </a:ext>
            </a:extLst>
          </p:cNvPr>
          <p:cNvSpPr txBox="1"/>
          <p:nvPr/>
        </p:nvSpPr>
        <p:spPr>
          <a:xfrm>
            <a:off x="201302" y="2326736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D8157751-A7F4-4736-B947-8A6B98767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271326"/>
              </p:ext>
            </p:extLst>
          </p:nvPr>
        </p:nvGraphicFramePr>
        <p:xfrm>
          <a:off x="1622433" y="3299514"/>
          <a:ext cx="3543618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9128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4490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0.7333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-0.5124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9507900-9A08-4253-B238-D8BE6BB39323}"/>
              </a:ext>
            </a:extLst>
          </p:cNvPr>
          <p:cNvSpPr txBox="1"/>
          <p:nvPr/>
        </p:nvSpPr>
        <p:spPr>
          <a:xfrm>
            <a:off x="391801" y="3532608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B8BE1-15A3-434A-87FD-3BA5BFDA7379}"/>
              </a:ext>
            </a:extLst>
          </p:cNvPr>
          <p:cNvSpPr txBox="1"/>
          <p:nvPr/>
        </p:nvSpPr>
        <p:spPr>
          <a:xfrm>
            <a:off x="833180" y="6039888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E0B61382-35D7-4C3B-8B69-C941B992E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524388"/>
              </p:ext>
            </p:extLst>
          </p:nvPr>
        </p:nvGraphicFramePr>
        <p:xfrm>
          <a:off x="1622433" y="4498162"/>
          <a:ext cx="354361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0.6796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-0.5130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0.1040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77BC50-0F96-4147-AA85-4AB4F744AFDD}"/>
              </a:ext>
            </a:extLst>
          </p:cNvPr>
          <p:cNvSpPr txBox="1"/>
          <p:nvPr/>
        </p:nvSpPr>
        <p:spPr>
          <a:xfrm>
            <a:off x="298551" y="4778177"/>
            <a:ext cx="132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</p:spTree>
    <p:extLst>
      <p:ext uri="{BB962C8B-B14F-4D97-AF65-F5344CB8AC3E}">
        <p14:creationId xmlns:p14="http://schemas.microsoft.com/office/powerpoint/2010/main" val="51435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742505"/>
              </p:ext>
            </p:extLst>
          </p:nvPr>
        </p:nvGraphicFramePr>
        <p:xfrm>
          <a:off x="1622433" y="2093642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128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448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0.6489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0.1051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1018660-58CA-46F3-AE2E-BA550D42C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1" y="1450731"/>
            <a:ext cx="5362489" cy="5054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201302" y="2326736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851736"/>
              </p:ext>
            </p:extLst>
          </p:nvPr>
        </p:nvGraphicFramePr>
        <p:xfrm>
          <a:off x="1622433" y="3299514"/>
          <a:ext cx="3543618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9128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4490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0.7333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-0.5124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91801" y="3532608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46D5-8972-4E03-AE7F-475E08D51914}"/>
              </a:ext>
            </a:extLst>
          </p:cNvPr>
          <p:cNvSpPr txBox="1"/>
          <p:nvPr/>
        </p:nvSpPr>
        <p:spPr>
          <a:xfrm>
            <a:off x="833180" y="6039888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38928"/>
              </p:ext>
            </p:extLst>
          </p:nvPr>
        </p:nvGraphicFramePr>
        <p:xfrm>
          <a:off x="1622433" y="4498162"/>
          <a:ext cx="354361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0.6796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Early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-0.5130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 Mow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8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0.1040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298551" y="4778177"/>
            <a:ext cx="132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77D98-BB0A-4EFB-A12C-7FE83AEDD8E6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Terminal velocity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1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49A9D8-8A5B-4746-A1DA-24FA4636D92F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07BED736-D97C-4E3D-AFF9-0ED0FC9F09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2318431"/>
              </p:ext>
            </p:extLst>
          </p:nvPr>
        </p:nvGraphicFramePr>
        <p:xfrm>
          <a:off x="1160994" y="2544412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1A72BA-D133-4FEA-9CC8-1E6DDC326B41}"/>
              </a:ext>
            </a:extLst>
          </p:cNvPr>
          <p:cNvSpPr txBox="1"/>
          <p:nvPr/>
        </p:nvSpPr>
        <p:spPr>
          <a:xfrm>
            <a:off x="1160994" y="2175080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9917F-18BE-4031-92FD-0DABE3553483}"/>
              </a:ext>
            </a:extLst>
          </p:cNvPr>
          <p:cNvSpPr txBox="1"/>
          <p:nvPr/>
        </p:nvSpPr>
        <p:spPr>
          <a:xfrm>
            <a:off x="499694" y="4071732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135053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49A9D8-8A5B-4746-A1DA-24FA4636D92F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0F0573E0-B593-44BE-8473-67C9197C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8" y="1459523"/>
            <a:ext cx="5177204" cy="5048570"/>
          </a:xfrm>
          <a:prstGeom prst="rect">
            <a:avLst/>
          </a:prstGeom>
        </p:spPr>
      </p:pic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A8B5FB9B-0E06-4C42-9BC0-07BD03443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433801"/>
              </p:ext>
            </p:extLst>
          </p:nvPr>
        </p:nvGraphicFramePr>
        <p:xfrm>
          <a:off x="1160994" y="2544412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0.019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5A8466B-713A-4B1C-BBA6-0A2F41B47EAE}"/>
              </a:ext>
            </a:extLst>
          </p:cNvPr>
          <p:cNvSpPr txBox="1"/>
          <p:nvPr/>
        </p:nvSpPr>
        <p:spPr>
          <a:xfrm>
            <a:off x="1160994" y="2175080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84609-64A9-43B6-9808-890CE606E0C2}"/>
              </a:ext>
            </a:extLst>
          </p:cNvPr>
          <p:cNvSpPr txBox="1"/>
          <p:nvPr/>
        </p:nvSpPr>
        <p:spPr>
          <a:xfrm>
            <a:off x="499694" y="4071732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190234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418A-60C4-48CC-B0C0-FECBB3EB9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550" y="4849137"/>
            <a:ext cx="4396339" cy="165717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warming and mowing affect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Warming increases terminal velocity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4BB3B-4BD9-4D78-8F61-9C84422E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8" y="1468315"/>
            <a:ext cx="5651503" cy="5037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14C81-0567-44F9-BAFE-C67F64827119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log(Terminal velocity)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99CF9A-43CF-42CD-B73C-83299513971F}"/>
              </a:ext>
            </a:extLst>
          </p:cNvPr>
          <p:cNvGrpSpPr/>
          <p:nvPr/>
        </p:nvGrpSpPr>
        <p:grpSpPr>
          <a:xfrm>
            <a:off x="714590" y="2178038"/>
            <a:ext cx="4283619" cy="2223532"/>
            <a:chOff x="861264" y="3918209"/>
            <a:chExt cx="4283619" cy="2223532"/>
          </a:xfrm>
        </p:grpSpPr>
        <p:graphicFrame>
          <p:nvGraphicFramePr>
            <p:cNvPr id="10" name="Content Placeholder 4">
              <a:extLst>
                <a:ext uri="{FF2B5EF4-FFF2-40B4-BE49-F238E27FC236}">
                  <a16:creationId xmlns:a16="http://schemas.microsoft.com/office/drawing/2014/main" id="{810C553C-3AAB-4265-814B-1B667CE863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7180186"/>
                </p:ext>
              </p:extLst>
            </p:nvPr>
          </p:nvGraphicFramePr>
          <p:xfrm>
            <a:off x="1002201" y="4287541"/>
            <a:ext cx="4050647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770444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168718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1111485">
                    <a:extLst>
                      <a:ext uri="{9D8B030D-6E8A-4147-A177-3AD203B41FA5}">
                        <a16:colId xmlns:a16="http://schemas.microsoft.com/office/drawing/2014/main" val="1152147766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-0.423 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Early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-0.089 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Late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-0.038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0.155 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14638-B3C5-4FFA-97FD-65A17731BDDE}"/>
                </a:ext>
              </a:extLst>
            </p:cNvPr>
            <p:cNvSpPr txBox="1"/>
            <p:nvPr/>
          </p:nvSpPr>
          <p:spPr>
            <a:xfrm>
              <a:off x="861264" y="3918209"/>
              <a:ext cx="428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Warming and Mowing Model Results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65690F22-A4C7-4E4C-A1CA-E4482CD495FB}"/>
                </a:ext>
              </a:extLst>
            </p:cNvPr>
            <p:cNvSpPr/>
            <p:nvPr/>
          </p:nvSpPr>
          <p:spPr>
            <a:xfrm rot="10800000">
              <a:off x="4390931" y="5060461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1D2D906-3A84-4A64-8CF9-09577F41DDA9}"/>
                </a:ext>
              </a:extLst>
            </p:cNvPr>
            <p:cNvSpPr/>
            <p:nvPr/>
          </p:nvSpPr>
          <p:spPr>
            <a:xfrm>
              <a:off x="4390930" y="5806753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57BB4D-D17F-4C7D-8B65-588688F86465}"/>
              </a:ext>
            </a:extLst>
          </p:cNvPr>
          <p:cNvSpPr txBox="1"/>
          <p:nvPr/>
        </p:nvSpPr>
        <p:spPr>
          <a:xfrm>
            <a:off x="270146" y="4431461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122976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 nutans seed leaving flowerhead Garman farm 040703 I">
            <a:extLst>
              <a:ext uri="{FF2B5EF4-FFF2-40B4-BE49-F238E27FC236}">
                <a16:creationId xmlns:a16="http://schemas.microsoft.com/office/drawing/2014/main" id="{52344DAB-AFFA-469A-AE20-526B11FFD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" r="4028" b="1500"/>
          <a:stretch/>
        </p:blipFill>
        <p:spPr bwMode="auto">
          <a:xfrm>
            <a:off x="6031080" y="1521069"/>
            <a:ext cx="5685792" cy="496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F3521-B9E4-4BBB-808E-93E603DE1DBC}"/>
              </a:ext>
            </a:extLst>
          </p:cNvPr>
          <p:cNvSpPr txBox="1"/>
          <p:nvPr/>
        </p:nvSpPr>
        <p:spPr>
          <a:xfrm>
            <a:off x="10808691" y="6211299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Skarpaas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0A258-8C5A-4661-939A-8FFFAED81ECD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Dispersal in </a:t>
            </a:r>
            <a:r>
              <a:rPr kumimoji="0" lang="en-GB" sz="5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Carduus</a:t>
            </a:r>
            <a:r>
              <a:rPr kumimoji="0" lang="en-GB" sz="5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nutans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ontent Placeholder 1030">
            <a:extLst>
              <a:ext uri="{FF2B5EF4-FFF2-40B4-BE49-F238E27FC236}">
                <a16:creationId xmlns:a16="http://schemas.microsoft.com/office/drawing/2014/main" id="{92CB65E2-7994-49B8-A859-F6CF7414D94A}"/>
              </a:ext>
            </a:extLst>
          </p:cNvPr>
          <p:cNvSpPr txBox="1">
            <a:spLocks/>
          </p:cNvSpPr>
          <p:nvPr/>
        </p:nvSpPr>
        <p:spPr>
          <a:xfrm>
            <a:off x="475128" y="1716838"/>
            <a:ext cx="5285876" cy="4771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Seeds are primarily wind dispersed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Seed terminal velocity measures how quickly a seed falls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Seeds that fall faster are less likely to be carried far by wind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Knowing seed terminal velocities can allow for prediction on seed dispersal distance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Better knowledge of seed terminal velocities can allow us to better understand how fast this invasive species spreads!</a:t>
            </a:r>
          </a:p>
        </p:txBody>
      </p:sp>
    </p:spTree>
    <p:extLst>
      <p:ext uri="{BB962C8B-B14F-4D97-AF65-F5344CB8AC3E}">
        <p14:creationId xmlns:p14="http://schemas.microsoft.com/office/powerpoint/2010/main" val="54531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5B1BA-A613-49C8-B5B9-21BDAC23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66575"/>
            <a:ext cx="9008952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experimental treatments on seed physical properties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824CCD-1CC1-4315-816A-75CA1CEC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3:</a:t>
            </a:r>
          </a:p>
        </p:txBody>
      </p:sp>
    </p:spTree>
    <p:extLst>
      <p:ext uri="{BB962C8B-B14F-4D97-AF65-F5344CB8AC3E}">
        <p14:creationId xmlns:p14="http://schemas.microsoft.com/office/powerpoint/2010/main" val="1332316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D4EFF5A-C4F8-4BEC-8F38-F481E1502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77" y="1468315"/>
            <a:ext cx="5566263" cy="503404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43F69322-78F6-4933-BC93-5E7AD89BD9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77" y="1468315"/>
            <a:ext cx="5566263" cy="503404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7F7F8C-6BD7-46CA-B722-0E223FC1ECC8}"/>
              </a:ext>
            </a:extLst>
          </p:cNvPr>
          <p:cNvSpPr txBox="1"/>
          <p:nvPr/>
        </p:nvSpPr>
        <p:spPr>
          <a:xfrm>
            <a:off x="1190343" y="182348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21" name="Content Placeholder 11">
            <a:extLst>
              <a:ext uri="{FF2B5EF4-FFF2-40B4-BE49-F238E27FC236}">
                <a16:creationId xmlns:a16="http://schemas.microsoft.com/office/drawing/2014/main" id="{2D08F70B-17F5-4C40-9720-FB6F459AE6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496133"/>
              </p:ext>
            </p:extLst>
          </p:nvPr>
        </p:nvGraphicFramePr>
        <p:xfrm>
          <a:off x="1190343" y="219611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935EBBD-9695-47D6-859B-63B7637B8870}"/>
              </a:ext>
            </a:extLst>
          </p:cNvPr>
          <p:cNvSpPr txBox="1"/>
          <p:nvPr/>
        </p:nvSpPr>
        <p:spPr>
          <a:xfrm>
            <a:off x="529043" y="3714701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408320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A4D39BD-A0C5-4540-A3F1-429F2BF7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70" y="1477108"/>
            <a:ext cx="5328422" cy="5029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849EA-8667-494F-9992-7BC92EFF5017}"/>
              </a:ext>
            </a:extLst>
          </p:cNvPr>
          <p:cNvSpPr txBox="1"/>
          <p:nvPr/>
        </p:nvSpPr>
        <p:spPr>
          <a:xfrm>
            <a:off x="1190343" y="182348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7" name="Content Placeholder 11">
            <a:extLst>
              <a:ext uri="{FF2B5EF4-FFF2-40B4-BE49-F238E27FC236}">
                <a16:creationId xmlns:a16="http://schemas.microsoft.com/office/drawing/2014/main" id="{14789F63-2869-462C-B6F2-DEA0E48AA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970110"/>
              </p:ext>
            </p:extLst>
          </p:nvPr>
        </p:nvGraphicFramePr>
        <p:xfrm>
          <a:off x="1190343" y="219611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B458A10-3E4A-4BC6-9EFE-356B40B2C21C}"/>
              </a:ext>
            </a:extLst>
          </p:cNvPr>
          <p:cNvSpPr txBox="1"/>
          <p:nvPr/>
        </p:nvSpPr>
        <p:spPr>
          <a:xfrm>
            <a:off x="529043" y="3714701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1651767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1190343" y="182348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D4AB5349-88E9-41F2-92A2-EA3F4020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959387"/>
              </p:ext>
            </p:extLst>
          </p:nvPr>
        </p:nvGraphicFramePr>
        <p:xfrm>
          <a:off x="1190343" y="219611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2CAB0-8101-4ED4-8C7A-CD19E3129793}"/>
              </a:ext>
            </a:extLst>
          </p:cNvPr>
          <p:cNvGrpSpPr/>
          <p:nvPr/>
        </p:nvGrpSpPr>
        <p:grpSpPr>
          <a:xfrm>
            <a:off x="665548" y="3914993"/>
            <a:ext cx="4863127" cy="2237164"/>
            <a:chOff x="577628" y="3914993"/>
            <a:chExt cx="4863127" cy="2237164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33E5960C-4DF5-4AD4-A9A5-E6D82DDF1D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85085143"/>
                </p:ext>
              </p:extLst>
            </p:nvPr>
          </p:nvGraphicFramePr>
          <p:xfrm>
            <a:off x="577628" y="4297957"/>
            <a:ext cx="4863127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770444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330643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710480">
                    <a:extLst>
                      <a:ext uri="{9D8B030D-6E8A-4147-A177-3AD203B41FA5}">
                        <a16:colId xmlns:a16="http://schemas.microsoft.com/office/drawing/2014/main" val="2019871027"/>
                      </a:ext>
                    </a:extLst>
                  </a:gridCol>
                  <a:gridCol w="1051560">
                    <a:extLst>
                      <a:ext uri="{9D8B030D-6E8A-4147-A177-3AD203B41FA5}">
                        <a16:colId xmlns:a16="http://schemas.microsoft.com/office/drawing/2014/main" val="2926207921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TV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19.4443***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Early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-1.6612**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Late Mow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-2.5431*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-1.1249*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4960014-3991-4A78-B600-7CB6D9FCD375}"/>
                </a:ext>
              </a:extLst>
            </p:cNvPr>
            <p:cNvGrpSpPr/>
            <p:nvPr/>
          </p:nvGrpSpPr>
          <p:grpSpPr>
            <a:xfrm>
              <a:off x="1209539" y="3914993"/>
              <a:ext cx="3801229" cy="2212078"/>
              <a:chOff x="1209539" y="3914993"/>
              <a:chExt cx="3801229" cy="221207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04DAB-06FB-417F-BF84-72C326A4DFBE}"/>
                  </a:ext>
                </a:extLst>
              </p:cNvPr>
              <p:cNvSpPr txBox="1"/>
              <p:nvPr/>
            </p:nvSpPr>
            <p:spPr>
              <a:xfrm>
                <a:off x="1209539" y="3914993"/>
                <a:ext cx="3799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Warming and Mowing Model Results</a:t>
                </a:r>
              </a:p>
            </p:txBody>
          </p:sp>
          <p:sp>
            <p:nvSpPr>
              <p:cNvPr id="4" name="Arrow: Down 3">
                <a:extLst>
                  <a:ext uri="{FF2B5EF4-FFF2-40B4-BE49-F238E27FC236}">
                    <a16:creationId xmlns:a16="http://schemas.microsoft.com/office/drawing/2014/main" id="{1908AC3F-90AA-4251-82F1-C76072466E66}"/>
                  </a:ext>
                </a:extLst>
              </p:cNvPr>
              <p:cNvSpPr/>
              <p:nvPr/>
            </p:nvSpPr>
            <p:spPr>
              <a:xfrm rot="10800000">
                <a:off x="3931064" y="5070877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D44337BE-0DF5-4828-B755-2E66CD121001}"/>
                  </a:ext>
                </a:extLst>
              </p:cNvPr>
              <p:cNvSpPr/>
              <p:nvPr/>
            </p:nvSpPr>
            <p:spPr>
              <a:xfrm rot="10800000">
                <a:off x="3931065" y="5444495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81FD1888-021D-432C-B1BF-1D26CAB224ED}"/>
                  </a:ext>
                </a:extLst>
              </p:cNvPr>
              <p:cNvSpPr/>
              <p:nvPr/>
            </p:nvSpPr>
            <p:spPr>
              <a:xfrm rot="10800000">
                <a:off x="3931064" y="5810750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9D07B525-0A89-4E5F-B75A-05EDB4AE2344}"/>
                  </a:ext>
                </a:extLst>
              </p:cNvPr>
              <p:cNvSpPr/>
              <p:nvPr/>
            </p:nvSpPr>
            <p:spPr>
              <a:xfrm>
                <a:off x="4799397" y="5818712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9E4FEE0C-F93E-40C6-A52B-AA03FC958CE6}"/>
                  </a:ext>
                </a:extLst>
              </p:cNvPr>
              <p:cNvSpPr/>
              <p:nvPr/>
            </p:nvSpPr>
            <p:spPr>
              <a:xfrm>
                <a:off x="4799397" y="5444495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A681DC2A-8934-4EBF-906B-30153DA460EB}"/>
                  </a:ext>
                </a:extLst>
              </p:cNvPr>
              <p:cNvSpPr/>
              <p:nvPr/>
            </p:nvSpPr>
            <p:spPr>
              <a:xfrm>
                <a:off x="4805669" y="5058334"/>
                <a:ext cx="205099" cy="308359"/>
              </a:xfrm>
              <a:prstGeom prst="down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9C537746-F70C-4D3E-97AB-25CB16E6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70" y="1477108"/>
            <a:ext cx="5328422" cy="5029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B046FE-C49A-40B8-ABAE-7260F73D5E63}"/>
              </a:ext>
            </a:extLst>
          </p:cNvPr>
          <p:cNvSpPr txBox="1"/>
          <p:nvPr/>
        </p:nvSpPr>
        <p:spPr>
          <a:xfrm>
            <a:off x="536050" y="6194541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400183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C46644-9356-4D0C-9B6B-624121D1D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32" y="1845757"/>
            <a:ext cx="6319226" cy="419576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F218D-5685-4376-BA03-224B8C057A38}"/>
              </a:ext>
            </a:extLst>
          </p:cNvPr>
          <p:cNvSpPr txBox="1">
            <a:spLocks/>
          </p:cNvSpPr>
          <p:nvPr/>
        </p:nvSpPr>
        <p:spPr>
          <a:xfrm>
            <a:off x="417511" y="1951263"/>
            <a:ext cx="4866665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Pairwise comparisons performed with post-hoc Tukey HSD to identify whether certain groups are driving the observed trend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Results show control plants, regardless of warming, are significantly different than mowed plants, regardless of timing 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Fit a new model with a binary mowing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9A7E0-9971-4D8C-9183-1BCB894188EC}"/>
              </a:ext>
            </a:extLst>
          </p:cNvPr>
          <p:cNvSpPr txBox="1"/>
          <p:nvPr/>
        </p:nvSpPr>
        <p:spPr>
          <a:xfrm>
            <a:off x="343877" y="367492"/>
            <a:ext cx="9011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 and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08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8CF7D-E0C7-41BF-9FC3-054BBC6AC5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60061041"/>
              </p:ext>
            </p:extLst>
          </p:nvPr>
        </p:nvGraphicFramePr>
        <p:xfrm>
          <a:off x="1596788" y="2128368"/>
          <a:ext cx="35436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355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5261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18.3345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-1.1804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5D6A899-58C6-4233-9566-BF9D2AAD33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09" y="1406769"/>
            <a:ext cx="5792666" cy="5098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153C-3970-490C-8D22-2A766F8A05BA}"/>
              </a:ext>
            </a:extLst>
          </p:cNvPr>
          <p:cNvSpPr txBox="1"/>
          <p:nvPr/>
        </p:nvSpPr>
        <p:spPr>
          <a:xfrm>
            <a:off x="175658" y="2486901"/>
            <a:ext cx="15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Warming Alone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CCC3E5F-19B5-40CC-A52D-0B71BEB29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226674"/>
              </p:ext>
            </p:extLst>
          </p:nvPr>
        </p:nvGraphicFramePr>
        <p:xfrm>
          <a:off x="1596788" y="3334240"/>
          <a:ext cx="3543618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7880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85738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18.8645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-1.7657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279CA9-AEA8-45B8-B3B0-F43AC5803145}"/>
              </a:ext>
            </a:extLst>
          </p:cNvPr>
          <p:cNvSpPr txBox="1"/>
          <p:nvPr/>
        </p:nvSpPr>
        <p:spPr>
          <a:xfrm>
            <a:off x="366156" y="3378609"/>
            <a:ext cx="11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Alone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31495213-8D5E-4CF4-9AD4-96A01CBAF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293333"/>
              </p:ext>
            </p:extLst>
          </p:nvPr>
        </p:nvGraphicFramePr>
        <p:xfrm>
          <a:off x="1596788" y="4173401"/>
          <a:ext cx="3543617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2018">
                  <a:extLst>
                    <a:ext uri="{9D8B030D-6E8A-4147-A177-3AD203B41FA5}">
                      <a16:colId xmlns:a16="http://schemas.microsoft.com/office/drawing/2014/main" val="675860046"/>
                    </a:ext>
                  </a:extLst>
                </a:gridCol>
                <a:gridCol w="1491599">
                  <a:extLst>
                    <a:ext uri="{9D8B030D-6E8A-4147-A177-3AD203B41FA5}">
                      <a16:colId xmlns:a16="http://schemas.microsoft.com/office/drawing/2014/main" val="95754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19.4443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-1.7478 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8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-1.1558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707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DD63F0C-6C4A-4D46-B4C3-5450A51850F0}"/>
              </a:ext>
            </a:extLst>
          </p:cNvPr>
          <p:cNvSpPr txBox="1"/>
          <p:nvPr/>
        </p:nvSpPr>
        <p:spPr>
          <a:xfrm>
            <a:off x="272906" y="4270317"/>
            <a:ext cx="132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Mowing and Warming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D4491-CD07-4325-9483-BFAF77019F1F}"/>
              </a:ext>
            </a:extLst>
          </p:cNvPr>
          <p:cNvSpPr txBox="1"/>
          <p:nvPr/>
        </p:nvSpPr>
        <p:spPr>
          <a:xfrm>
            <a:off x="343876" y="367492"/>
            <a:ext cx="9881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B8FA6-FC3E-4E9B-9C0E-AE703F56E5C4}"/>
              </a:ext>
            </a:extLst>
          </p:cNvPr>
          <p:cNvSpPr txBox="1"/>
          <p:nvPr/>
        </p:nvSpPr>
        <p:spPr>
          <a:xfrm>
            <a:off x="807535" y="5341818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112723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7" y="367492"/>
            <a:ext cx="9969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8B053-F6ED-4F9B-A5F5-3C3E4C03F615}"/>
              </a:ext>
            </a:extLst>
          </p:cNvPr>
          <p:cNvSpPr txBox="1"/>
          <p:nvPr/>
        </p:nvSpPr>
        <p:spPr>
          <a:xfrm>
            <a:off x="1213765" y="205956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7206C998-D813-4FB1-9CD7-8FA2B0D363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816743"/>
              </p:ext>
            </p:extLst>
          </p:nvPr>
        </p:nvGraphicFramePr>
        <p:xfrm>
          <a:off x="1213765" y="243219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EE771B-C936-4056-AA62-4186AC6C5D71}"/>
              </a:ext>
            </a:extLst>
          </p:cNvPr>
          <p:cNvSpPr txBox="1"/>
          <p:nvPr/>
        </p:nvSpPr>
        <p:spPr>
          <a:xfrm>
            <a:off x="552465" y="3950724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3143747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6" y="367492"/>
            <a:ext cx="98727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D24CE-145F-4F67-8E79-09057C8F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6" y="1406769"/>
            <a:ext cx="5575222" cy="5099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D80F7-DE3B-4182-9AD2-4C4DF784E079}"/>
              </a:ext>
            </a:extLst>
          </p:cNvPr>
          <p:cNvSpPr txBox="1"/>
          <p:nvPr/>
        </p:nvSpPr>
        <p:spPr>
          <a:xfrm>
            <a:off x="1213765" y="205956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5C1B4D18-3449-45B5-9BC2-BB43FE2C81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647017"/>
              </p:ext>
            </p:extLst>
          </p:nvPr>
        </p:nvGraphicFramePr>
        <p:xfrm>
          <a:off x="1213765" y="243219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F6BC817-BF37-4CEA-AE76-2741E528E00B}"/>
              </a:ext>
            </a:extLst>
          </p:cNvPr>
          <p:cNvSpPr txBox="1"/>
          <p:nvPr/>
        </p:nvSpPr>
        <p:spPr>
          <a:xfrm>
            <a:off x="552465" y="3950724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</p:spTree>
    <p:extLst>
      <p:ext uri="{BB962C8B-B14F-4D97-AF65-F5344CB8AC3E}">
        <p14:creationId xmlns:p14="http://schemas.microsoft.com/office/powerpoint/2010/main" val="293570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B53E7A-DD0A-4A5D-9101-D31EC9C833B0}"/>
              </a:ext>
            </a:extLst>
          </p:cNvPr>
          <p:cNvSpPr txBox="1"/>
          <p:nvPr/>
        </p:nvSpPr>
        <p:spPr>
          <a:xfrm>
            <a:off x="343876" y="367492"/>
            <a:ext cx="9934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for warming, binary mowing </a:t>
            </a:r>
            <a:b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Seed Width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04DAB-06FB-417F-BF84-72C326A4DFBE}"/>
              </a:ext>
            </a:extLst>
          </p:cNvPr>
          <p:cNvSpPr txBox="1"/>
          <p:nvPr/>
        </p:nvSpPr>
        <p:spPr>
          <a:xfrm>
            <a:off x="1271085" y="4082043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Interaction Model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9EE0E-4253-4766-AE95-A99953F9F9D3}"/>
              </a:ext>
            </a:extLst>
          </p:cNvPr>
          <p:cNvGrpSpPr/>
          <p:nvPr/>
        </p:nvGrpSpPr>
        <p:grpSpPr>
          <a:xfrm>
            <a:off x="517927" y="4451375"/>
            <a:ext cx="5296705" cy="1854200"/>
            <a:chOff x="577628" y="4297957"/>
            <a:chExt cx="5296705" cy="1854200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33E5960C-4DF5-4AD4-A9A5-E6D82DDF1D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31811105"/>
                </p:ext>
              </p:extLst>
            </p:nvPr>
          </p:nvGraphicFramePr>
          <p:xfrm>
            <a:off x="577628" y="4297957"/>
            <a:ext cx="5296705" cy="18542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204022">
                    <a:extLst>
                      <a:ext uri="{9D8B030D-6E8A-4147-A177-3AD203B41FA5}">
                        <a16:colId xmlns:a16="http://schemas.microsoft.com/office/drawing/2014/main" val="675860046"/>
                      </a:ext>
                    </a:extLst>
                  </a:gridCol>
                  <a:gridCol w="1410435">
                    <a:extLst>
                      <a:ext uri="{9D8B030D-6E8A-4147-A177-3AD203B41FA5}">
                        <a16:colId xmlns:a16="http://schemas.microsoft.com/office/drawing/2014/main" val="957543462"/>
                      </a:ext>
                    </a:extLst>
                  </a:gridCol>
                  <a:gridCol w="630688">
                    <a:extLst>
                      <a:ext uri="{9D8B030D-6E8A-4147-A177-3AD203B41FA5}">
                        <a16:colId xmlns:a16="http://schemas.microsoft.com/office/drawing/2014/main" val="2019871027"/>
                      </a:ext>
                    </a:extLst>
                  </a:gridCol>
                  <a:gridCol w="1051560">
                    <a:extLst>
                      <a:ext uri="{9D8B030D-6E8A-4147-A177-3AD203B41FA5}">
                        <a16:colId xmlns:a16="http://schemas.microsoft.com/office/drawing/2014/main" val="2926207921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Estimate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TV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Dispersal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5003545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Ambient Control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18.8923 ***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6455244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Mowed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-0.8665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22208712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-0.054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31819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l"/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Mowed and Warmed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-1.6929 .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850070795"/>
                    </a:ext>
                  </a:extLst>
                </a:tr>
              </a:tbl>
            </a:graphicData>
          </a:graphic>
        </p:graphicFrame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81FD1888-021D-432C-B1BF-1D26CAB224ED}"/>
                </a:ext>
              </a:extLst>
            </p:cNvPr>
            <p:cNvSpPr/>
            <p:nvPr/>
          </p:nvSpPr>
          <p:spPr>
            <a:xfrm rot="10800000">
              <a:off x="4402068" y="5819993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9D07B525-0A89-4E5F-B75A-05EDB4AE2344}"/>
                </a:ext>
              </a:extLst>
            </p:cNvPr>
            <p:cNvSpPr/>
            <p:nvPr/>
          </p:nvSpPr>
          <p:spPr>
            <a:xfrm>
              <a:off x="5259075" y="5819992"/>
              <a:ext cx="205099" cy="30835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E0D7EF-AD34-43F9-8837-9C455CD2C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69" y="1406769"/>
            <a:ext cx="4184572" cy="5101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6564A4-D863-4E10-9C83-6342302D39A5}"/>
              </a:ext>
            </a:extLst>
          </p:cNvPr>
          <p:cNvSpPr txBox="1"/>
          <p:nvPr/>
        </p:nvSpPr>
        <p:spPr>
          <a:xfrm>
            <a:off x="632808" y="6352008"/>
            <a:ext cx="512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Significance Codes       0 ***     0.001 **     0.05 *     0.1 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68EA5-DE16-4388-9CFB-7A8DF33500C5}"/>
              </a:ext>
            </a:extLst>
          </p:cNvPr>
          <p:cNvSpPr txBox="1"/>
          <p:nvPr/>
        </p:nvSpPr>
        <p:spPr>
          <a:xfrm>
            <a:off x="1213765" y="2059565"/>
            <a:ext cx="3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Partial F-Test Model Selection</a:t>
            </a:r>
          </a:p>
        </p:txBody>
      </p:sp>
      <p:graphicFrame>
        <p:nvGraphicFramePr>
          <p:cNvPr id="19" name="Content Placeholder 11">
            <a:extLst>
              <a:ext uri="{FF2B5EF4-FFF2-40B4-BE49-F238E27FC236}">
                <a16:creationId xmlns:a16="http://schemas.microsoft.com/office/drawing/2014/main" id="{C7B3BCDA-2A9F-4612-B2FA-7D72CAE97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671259"/>
              </p:ext>
            </p:extLst>
          </p:nvPr>
        </p:nvGraphicFramePr>
        <p:xfrm>
          <a:off x="1213765" y="2432196"/>
          <a:ext cx="37995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768">
                  <a:extLst>
                    <a:ext uri="{9D8B030D-6E8A-4147-A177-3AD203B41FA5}">
                      <a16:colId xmlns:a16="http://schemas.microsoft.com/office/drawing/2014/main" val="51502099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12067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Mowing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Warming and Mowing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0.0154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6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42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B982853-88D3-4E8E-B740-95D64797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60" y="1327638"/>
            <a:ext cx="5620872" cy="467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seed terminal velocity predicted by seed shape parameters?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what extent do warming and mowing treatments change seed terminal velocity?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changes in terminal velocity by treatment be explained by changes in seed shape parameters?</a:t>
            </a:r>
          </a:p>
          <a:p>
            <a:pPr marL="0" indent="0">
              <a:buNone/>
            </a:pP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Answered with data from seed drop experiment!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F21A6-485A-4D95-94BA-E3CDE9BB90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69" y="1529862"/>
            <a:ext cx="5509502" cy="4952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73E0-DF52-450E-A3FF-8FFC29F04891}"/>
              </a:ext>
            </a:extLst>
          </p:cNvPr>
          <p:cNvSpPr txBox="1"/>
          <p:nvPr/>
        </p:nvSpPr>
        <p:spPr>
          <a:xfrm>
            <a:off x="10434972" y="6205129"/>
            <a:ext cx="1468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Teller et al. (2014)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979F8-AA15-46B2-A84E-912427D37B8C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522059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593DE3-6C0B-428C-8A3F-F3D42FA54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423" y="1777016"/>
            <a:ext cx="9370724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Variance in seed width does not fully explain the relationships observed in terminal velocity data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Mowing decreases seed width, which should increase terminal velocity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Previous analysis showed mowing decreased terminal velocity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results of our experiment provide insight into how this invasive thistle will spread under future climates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E21C0-8ACD-4495-A59A-37444731FB16}"/>
              </a:ext>
            </a:extLst>
          </p:cNvPr>
          <p:cNvSpPr txBox="1"/>
          <p:nvPr/>
        </p:nvSpPr>
        <p:spPr>
          <a:xfrm>
            <a:off x="343876" y="367492"/>
            <a:ext cx="98815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GB" sz="5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0A76-0D2F-4836-AAA4-F56EF34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66575"/>
            <a:ext cx="8825657" cy="1915647"/>
          </a:xfrm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seed physical properties on terminal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FD16-FDFD-4BAF-90A6-602DE310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124" y="3896239"/>
            <a:ext cx="8825658" cy="368031"/>
          </a:xfrm>
        </p:spPr>
        <p:txBody>
          <a:bodyPr>
            <a:normAutofit/>
          </a:bodyPr>
          <a:lstStyle/>
          <a:p>
            <a:r>
              <a:rPr lang="en-US" sz="1800" i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 1:</a:t>
            </a:r>
          </a:p>
        </p:txBody>
      </p:sp>
    </p:spTree>
    <p:extLst>
      <p:ext uri="{BB962C8B-B14F-4D97-AF65-F5344CB8AC3E}">
        <p14:creationId xmlns:p14="http://schemas.microsoft.com/office/powerpoint/2010/main" val="35058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num>
                                          <m:den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A8717FD-5926-4897-83D8-704E51E964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877" y="1838243"/>
              <a:ext cx="11481778" cy="460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8483">
                      <a:extLst>
                        <a:ext uri="{9D8B030D-6E8A-4147-A177-3AD203B41FA5}">
                          <a16:colId xmlns:a16="http://schemas.microsoft.com/office/drawing/2014/main" val="3458645911"/>
                        </a:ext>
                      </a:extLst>
                    </a:gridCol>
                    <a:gridCol w="1950029">
                      <a:extLst>
                        <a:ext uri="{9D8B030D-6E8A-4147-A177-3AD203B41FA5}">
                          <a16:colId xmlns:a16="http://schemas.microsoft.com/office/drawing/2014/main" val="821784297"/>
                        </a:ext>
                      </a:extLst>
                    </a:gridCol>
                    <a:gridCol w="1336275">
                      <a:extLst>
                        <a:ext uri="{9D8B030D-6E8A-4147-A177-3AD203B41FA5}">
                          <a16:colId xmlns:a16="http://schemas.microsoft.com/office/drawing/2014/main" val="1541038535"/>
                        </a:ext>
                      </a:extLst>
                    </a:gridCol>
                    <a:gridCol w="1545036">
                      <a:extLst>
                        <a:ext uri="{9D8B030D-6E8A-4147-A177-3AD203B41FA5}">
                          <a16:colId xmlns:a16="http://schemas.microsoft.com/office/drawing/2014/main" val="1100276444"/>
                        </a:ext>
                      </a:extLst>
                    </a:gridCol>
                    <a:gridCol w="5081955">
                      <a:extLst>
                        <a:ext uri="{9D8B030D-6E8A-4147-A177-3AD203B41FA5}">
                          <a16:colId xmlns:a16="http://schemas.microsoft.com/office/drawing/2014/main" val="780567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008912"/>
                      </a:ext>
                    </a:extLst>
                  </a:tr>
                  <a:tr h="612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5347" r="-410000" b="-590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Response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 terminal velocity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7720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SeedWidth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8333" r="-410000" b="-8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width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639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SeedLength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72131" r="-410000" b="-7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slant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7795149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SeedArea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276923" r="-410000" b="-3567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base area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7519619"/>
                      </a:ext>
                    </a:extLst>
                  </a:tr>
                  <a:tr h="71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SeedAngle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35043" r="-410000" b="-217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radians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vertex angle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015683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SeedHeight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343919" r="-410000" b="-7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height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92773634"/>
                      </a:ext>
                    </a:extLst>
                  </a:tr>
                  <a:tr h="6306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SeedVol</a:t>
                          </a:r>
                          <a:endParaRPr lang="en-GB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625" t="-631731" r="-41000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mm</a:t>
                          </a:r>
                          <a:r>
                            <a:rPr lang="en-GB" baseline="30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Predictor</a:t>
                          </a:r>
                          <a:endParaRPr lang="en-GB" baseline="30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Pappus volume (assuming conical shape)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7238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9224E1-2069-4DFB-BD5E-541DC38B70C4}"/>
              </a:ext>
            </a:extLst>
          </p:cNvPr>
          <p:cNvSpPr txBox="1"/>
          <p:nvPr/>
        </p:nvSpPr>
        <p:spPr>
          <a:xfrm>
            <a:off x="343877" y="367492"/>
            <a:ext cx="7280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Regression variables</a:t>
            </a:r>
          </a:p>
        </p:txBody>
      </p:sp>
    </p:spTree>
    <p:extLst>
      <p:ext uri="{BB962C8B-B14F-4D97-AF65-F5344CB8AC3E}">
        <p14:creationId xmlns:p14="http://schemas.microsoft.com/office/powerpoint/2010/main" val="278966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7AB08-F3AB-4C6C-841B-7A9D8588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00" y="1529862"/>
            <a:ext cx="6348377" cy="5065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E09A-8420-4AD2-9A12-BFD0F5627EB7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3530D-CD00-4799-BDD9-10358B70B6B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6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CA69-1FB6-4EAD-B4ED-9618913E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524000"/>
            <a:ext cx="6345898" cy="5074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9B6BE-998D-4F85-94F0-06E621B18465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Correlations between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E898A-4111-42FC-B1C2-5729586762D3}"/>
              </a:ext>
            </a:extLst>
          </p:cNvPr>
          <p:cNvSpPr txBox="1"/>
          <p:nvPr/>
        </p:nvSpPr>
        <p:spPr>
          <a:xfrm>
            <a:off x="405421" y="1608993"/>
            <a:ext cx="4765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Some predictor variables are highly correlated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Occurs because some variables are calculated from other variables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Will cause multicollinearity issues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variable is clearly correlated with several predictors (e.g.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15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8385D2-2A3D-40D1-AAED-F850B6E4D935}"/>
              </a:ext>
            </a:extLst>
          </p:cNvPr>
          <p:cNvGraphicFramePr>
            <a:graphicFrameLocks noGrp="1"/>
          </p:cNvGraphicFramePr>
          <p:nvPr/>
        </p:nvGraphicFramePr>
        <p:xfrm>
          <a:off x="343876" y="1803400"/>
          <a:ext cx="11481777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27">
                  <a:extLst>
                    <a:ext uri="{9D8B030D-6E8A-4147-A177-3AD203B41FA5}">
                      <a16:colId xmlns:a16="http://schemas.microsoft.com/office/drawing/2014/main" val="571426992"/>
                    </a:ext>
                  </a:extLst>
                </a:gridCol>
                <a:gridCol w="2646477">
                  <a:extLst>
                    <a:ext uri="{9D8B030D-6E8A-4147-A177-3AD203B41FA5}">
                      <a16:colId xmlns:a16="http://schemas.microsoft.com/office/drawing/2014/main" val="131867228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4899872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620510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1164219168"/>
                    </a:ext>
                  </a:extLst>
                </a:gridCol>
                <a:gridCol w="1035733">
                  <a:extLst>
                    <a:ext uri="{9D8B030D-6E8A-4147-A177-3AD203B41FA5}">
                      <a16:colId xmlns:a16="http://schemas.microsoft.com/office/drawing/2014/main" val="2361689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Standard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1.7939155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0.2871889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1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SeedWidth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-0.0901834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0.0294440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0.00236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SeedLength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0.2323392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0.1394278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52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SeedArea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-0.0012359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0.0020885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01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SeedAngle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-0.2098880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0.4396778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0.63339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2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SeedHeight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-0.2336151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0.1535504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0.12902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116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SeedVol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0.0003648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0.0001638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0.02653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555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716C9D-2CA2-4922-89EA-4D7D9D82FCAD}"/>
              </a:ext>
            </a:extLst>
          </p:cNvPr>
          <p:cNvSpPr txBox="1"/>
          <p:nvPr/>
        </p:nvSpPr>
        <p:spPr>
          <a:xfrm>
            <a:off x="343876" y="5148981"/>
            <a:ext cx="11269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Fit model using all predictors with no transformations such that: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TV ~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SeedAngle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SeedHeight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 +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libri" panose="020F0502020204030204" pitchFamily="34" charset="0"/>
              </a:rPr>
              <a:t>SeedVol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B05C2-560A-4428-B686-11841D863118}"/>
              </a:ext>
            </a:extLst>
          </p:cNvPr>
          <p:cNvSpPr txBox="1"/>
          <p:nvPr/>
        </p:nvSpPr>
        <p:spPr>
          <a:xfrm>
            <a:off x="343877" y="367492"/>
            <a:ext cx="8606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2750281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CCBE67464534FB4CD18166BA22260" ma:contentTypeVersion="10" ma:contentTypeDescription="Create a new document." ma:contentTypeScope="" ma:versionID="ddb19cefa0dac336dc4900f7ede98bd6">
  <xsd:schema xmlns:xsd="http://www.w3.org/2001/XMLSchema" xmlns:xs="http://www.w3.org/2001/XMLSchema" xmlns:p="http://schemas.microsoft.com/office/2006/metadata/properties" xmlns:ns3="c09ce9be-fdf1-4e31-a4a5-3fd8073982fc" targetNamespace="http://schemas.microsoft.com/office/2006/metadata/properties" ma:root="true" ma:fieldsID="e8716eacadf69627262332ed4f9b7dae" ns3:_="">
    <xsd:import namespace="c09ce9be-fdf1-4e31-a4a5-3fd8073982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ce9be-fdf1-4e31-a4a5-3fd807398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D3A51E-A82D-482F-B228-706E6FCC62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ce9be-fdf1-4e31-a4a5-3fd807398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20831A-B4D1-4BDB-8F4E-B22B5794C88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24EC5F-35E3-463B-A1D5-40881E4C7C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615</TotalTime>
  <Words>1936</Words>
  <Application>Microsoft Office PowerPoint</Application>
  <PresentationFormat>Widescreen</PresentationFormat>
  <Paragraphs>620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Century Gothic</vt:lpstr>
      <vt:lpstr>Consolas</vt:lpstr>
      <vt:lpstr>Wingdings 3</vt:lpstr>
      <vt:lpstr>Ion</vt:lpstr>
      <vt:lpstr>Terminal velocity in invasive thistle seeds Effects of warming, mowing, and physical properties on seed dispersal</vt:lpstr>
      <vt:lpstr>PowerPoint Presentation</vt:lpstr>
      <vt:lpstr>PowerPoint Presentation</vt:lpstr>
      <vt:lpstr>PowerPoint Presentation</vt:lpstr>
      <vt:lpstr>Effect of seed physical properties on terminal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experimental treatments on terminal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experimental treatments on seed physical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Howerton, Emily</dc:creator>
  <cp:lastModifiedBy>Trevor D.</cp:lastModifiedBy>
  <cp:revision>46</cp:revision>
  <dcterms:created xsi:type="dcterms:W3CDTF">2019-11-25T19:07:35Z</dcterms:created>
  <dcterms:modified xsi:type="dcterms:W3CDTF">2019-12-06T02:18:03Z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0x010100049CCBE67464534FB4CD18166BA22260</vt:lpwstr>
  </property>
</Properties>
</file>